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0"/>
  </p:handoutMasterIdLst>
  <p:sldIdLst>
    <p:sldId id="258" r:id="rId3"/>
    <p:sldId id="263" r:id="rId5"/>
    <p:sldId id="272" r:id="rId6"/>
    <p:sldId id="271" r:id="rId7"/>
    <p:sldId id="265" r:id="rId8"/>
    <p:sldId id="266" r:id="rId9"/>
  </p:sldIdLst>
  <p:sldSz cx="12188825" cy="6858000"/>
  <p:notesSz cx="6858000" cy="9144000"/>
  <p:defaultText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3B4B98B0-60AC-42C2-AFA5-B58CD77FA1E5}"/>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9655" autoAdjust="0"/>
    <p:restoredTop sz="96182" autoAdjust="0"/>
  </p:normalViewPr>
  <p:slideViewPr>
    <p:cSldViewPr showGuides="1">
      <p:cViewPr varScale="1">
        <p:scale>
          <a:sx n="48" d="100"/>
          <a:sy n="48" d="100"/>
        </p:scale>
        <p:origin x="64" y="464"/>
      </p:cViewPr>
      <p:guideLst>
        <p:guide orient="horz" pos="2160"/>
        <p:guide orient="horz" pos="945"/>
        <p:guide orient="horz" pos="3888"/>
        <p:guide orient="horz" pos="192"/>
        <p:guide orient="horz" pos="1072"/>
        <p:guide pos="3839"/>
        <p:guide pos="704"/>
        <p:guide pos="7102"/>
      </p:guideLst>
    </p:cSldViewPr>
  </p:slideViewPr>
  <p:outlineViewPr>
    <p:cViewPr>
      <p:scale>
        <a:sx n="33" d="100"/>
        <a:sy n="33" d="100"/>
      </p:scale>
      <p:origin x="0" y="-2886"/>
    </p:cViewPr>
  </p:outlineViewPr>
  <p:notesTextViewPr>
    <p:cViewPr>
      <p:scale>
        <a:sx n="3" d="2"/>
        <a:sy n="3" d="2"/>
      </p:scale>
      <p:origin x="0" y="0"/>
    </p:cViewPr>
  </p:notesTextViewPr>
  <p:notesViewPr>
    <p:cSldViewPr>
      <p:cViewPr varScale="1">
        <p:scale>
          <a:sx n="79" d="100"/>
          <a:sy n="79" d="100"/>
        </p:scale>
        <p:origin x="3198"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handoutMaster" Target="handoutMasters/handoutMaster1.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solidFill>
                <a:schemeClr val="tx2"/>
              </a:solidFil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973C59C-4E16-4A64-A766-34DB213E11B3}" type="datetimeFigureOut">
              <a:rPr lang="en-US">
                <a:solidFill>
                  <a:schemeClr val="tx2"/>
                </a:solidFill>
              </a:rPr>
            </a:fld>
            <a:endParaRPr>
              <a:solidFill>
                <a:schemeClr val="tx2"/>
              </a:solidFil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solidFill>
                <a:schemeClr val="tx2"/>
              </a:solidFil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FD77566-CD65-4859-9FA1-43956DC85B8C}" type="slidenum">
              <a:rPr>
                <a:solidFill>
                  <a:schemeClr val="tx2"/>
                </a:solidFill>
              </a:rPr>
            </a:fld>
            <a:endParaRPr>
              <a:solidFill>
                <a:schemeClr val="tx2"/>
              </a:solidFill>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jpeg>
</file>

<file path=ppt/media/image3.jpeg>
</file>

<file path=ppt/media/image4.jpeg>
</file>

<file path=ppt/media/image5.png>
</file>

<file path=ppt/media/image6.png>
</file>

<file path=ppt/media/image7.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2"/>
                </a:solidFill>
              </a:defRPr>
            </a:lvl1pPr>
          </a:lstStyle>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2"/>
                </a:solidFill>
              </a:defRPr>
            </a:lvl1pPr>
          </a:lstStyle>
          <a:p>
            <a:fld id="{F95CF31C-F757-429C-A789-86504F04C3BE}" type="datetimeFigureOut">
              <a:rPr lang="en-US"/>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2"/>
                </a:solidFill>
              </a:defRPr>
            </a:lvl1pPr>
          </a:lstStyle>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2"/>
                </a:solidFill>
              </a:defRPr>
            </a:lvl1pPr>
          </a:lstStyle>
          <a:p>
            <a:fld id="{B8796F01-7154-41E0-B48B-A6921757531A}" type="slidenum">
              <a:rPr/>
            </a:fld>
            <a:endParaRPr/>
          </a:p>
        </p:txBody>
      </p:sp>
    </p:spTree>
  </p:cSld>
  <p:clrMap bg1="lt1" tx1="dk1" bg2="lt2" tx2="dk2" accent1="accent1" accent2="accent2" accent3="accent3" accent4="accent4" accent5="accent5" accent6="accent6" hlink="hlink" folHlink="folHlink"/>
  <p:notesStyle>
    <a:lvl1pPr marL="0" algn="l" defTabSz="1219200" rtl="0" eaLnBrk="1" latinLnBrk="0" hangingPunct="1">
      <a:defRPr sz="1600" kern="1200">
        <a:solidFill>
          <a:schemeClr val="tx2"/>
        </a:solidFill>
        <a:latin typeface="+mn-lt"/>
        <a:ea typeface="+mn-ea"/>
        <a:cs typeface="+mn-cs"/>
      </a:defRPr>
    </a:lvl1pPr>
    <a:lvl2pPr marL="609600" algn="l" defTabSz="1219200" rtl="0" eaLnBrk="1" latinLnBrk="0" hangingPunct="1">
      <a:defRPr sz="1600" kern="1200">
        <a:solidFill>
          <a:schemeClr val="tx2"/>
        </a:solidFill>
        <a:latin typeface="+mn-lt"/>
        <a:ea typeface="+mn-ea"/>
        <a:cs typeface="+mn-cs"/>
      </a:defRPr>
    </a:lvl2pPr>
    <a:lvl3pPr marL="1219200" algn="l" defTabSz="1219200" rtl="0" eaLnBrk="1" latinLnBrk="0" hangingPunct="1">
      <a:defRPr sz="1600" kern="1200">
        <a:solidFill>
          <a:schemeClr val="tx2"/>
        </a:solidFill>
        <a:latin typeface="+mn-lt"/>
        <a:ea typeface="+mn-ea"/>
        <a:cs typeface="+mn-cs"/>
      </a:defRPr>
    </a:lvl3pPr>
    <a:lvl4pPr marL="1828165" algn="l" defTabSz="1219200" rtl="0" eaLnBrk="1" latinLnBrk="0" hangingPunct="1">
      <a:defRPr sz="1600" kern="1200">
        <a:solidFill>
          <a:schemeClr val="tx2"/>
        </a:solidFill>
        <a:latin typeface="+mn-lt"/>
        <a:ea typeface="+mn-ea"/>
        <a:cs typeface="+mn-cs"/>
      </a:defRPr>
    </a:lvl4pPr>
    <a:lvl5pPr marL="2437765" algn="l" defTabSz="1219200" rtl="0" eaLnBrk="1" latinLnBrk="0" hangingPunct="1">
      <a:defRPr sz="1600" kern="1200">
        <a:solidFill>
          <a:schemeClr val="tx2"/>
        </a:solidFill>
        <a:latin typeface="+mn-lt"/>
        <a:ea typeface="+mn-ea"/>
        <a:cs typeface="+mn-cs"/>
      </a:defRPr>
    </a:lvl5pPr>
    <a:lvl6pPr marL="3047365" algn="l" defTabSz="1219200" rtl="0" eaLnBrk="1" latinLnBrk="0" hangingPunct="1">
      <a:defRPr sz="1600" kern="1200">
        <a:solidFill>
          <a:schemeClr val="tx1"/>
        </a:solidFill>
        <a:latin typeface="+mn-lt"/>
        <a:ea typeface="+mn-ea"/>
        <a:cs typeface="+mn-cs"/>
      </a:defRPr>
    </a:lvl6pPr>
    <a:lvl7pPr marL="3656965" algn="l" defTabSz="1219200" rtl="0" eaLnBrk="1" latinLnBrk="0" hangingPunct="1">
      <a:defRPr sz="1600" kern="1200">
        <a:solidFill>
          <a:schemeClr val="tx1"/>
        </a:solidFill>
        <a:latin typeface="+mn-lt"/>
        <a:ea typeface="+mn-ea"/>
        <a:cs typeface="+mn-cs"/>
      </a:defRPr>
    </a:lvl7pPr>
    <a:lvl8pPr marL="4266565" algn="l" defTabSz="1219200" rtl="0" eaLnBrk="1" latinLnBrk="0" hangingPunct="1">
      <a:defRPr sz="1600" kern="1200">
        <a:solidFill>
          <a:schemeClr val="tx1"/>
        </a:solidFill>
        <a:latin typeface="+mn-lt"/>
        <a:ea typeface="+mn-ea"/>
        <a:cs typeface="+mn-cs"/>
      </a:defRPr>
    </a:lvl8pPr>
    <a:lvl9pPr marL="4876165" algn="l" defTabSz="121920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BF81A0-ADA6-4623-BE4F-40CFB8BBCB3D}"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 Forests are biodiversity hot spots. Biodiversity of an area is the number of species of different life forms like bacteria, fungi, powering plants insects, birds, etc.</a:t>
            </a:r>
            <a:endParaRPr lang="en-US"/>
          </a:p>
          <a:p>
            <a:endParaRPr lang="en-US"/>
          </a:p>
          <a:p>
            <a:pPr marL="0" lvl="0" indent="0" algn="l" rtl="0">
              <a:spcBef>
                <a:spcPts val="0"/>
              </a:spcBef>
              <a:spcAft>
                <a:spcPts val="0"/>
              </a:spcAft>
            </a:pPr>
            <a:r>
              <a:rPr lang="en-IN" altLang="en-US" dirty="0">
                <a:latin typeface="Times New Roman" panose="02020603050405020304" charset="0"/>
                <a:cs typeface="Times New Roman" panose="02020603050405020304" charset="0"/>
                <a:sym typeface="+mn-ea"/>
              </a:rPr>
              <a:t>Hotspot means an area full of biological diversity.</a:t>
            </a:r>
            <a:endParaRPr lang="en-IN" altLang="en-US" dirty="0">
              <a:latin typeface="Times New Roman" panose="02020603050405020304" charset="0"/>
              <a:cs typeface="Times New Roman" panose="02020603050405020304" charset="0"/>
            </a:endParaRPr>
          </a:p>
          <a:p>
            <a:pPr marL="0" lvl="0" indent="0" algn="l" rtl="0">
              <a:spcBef>
                <a:spcPts val="0"/>
              </a:spcBef>
              <a:spcAft>
                <a:spcPts val="0"/>
              </a:spcAft>
            </a:pPr>
            <a:endParaRPr lang="en-IN" altLang="en-US" dirty="0">
              <a:latin typeface="Times New Roman" panose="02020603050405020304" charset="0"/>
              <a:cs typeface="Times New Roman" panose="02020603050405020304" charset="0"/>
            </a:endParaRPr>
          </a:p>
          <a:p>
            <a:pPr marL="0" lvl="0" indent="0" algn="l" rtl="0">
              <a:spcBef>
                <a:spcPts val="0"/>
              </a:spcBef>
              <a:spcAft>
                <a:spcPts val="0"/>
              </a:spcAft>
            </a:pPr>
            <a:r>
              <a:rPr lang="en-IN" altLang="en-US" dirty="0">
                <a:latin typeface="Times New Roman" panose="02020603050405020304" charset="0"/>
                <a:cs typeface="Times New Roman" panose="02020603050405020304" charset="0"/>
                <a:sym typeface="+mn-ea"/>
              </a:rPr>
              <a:t>Loss of diversity may lead to a loss of ecological stability/ecological imbalance.</a:t>
            </a:r>
            <a:endParaRPr lang="en-IN" altLang="en-US" dirty="0">
              <a:latin typeface="Times New Roman" panose="02020603050405020304" charset="0"/>
              <a:cs typeface="Times New Roman" panose="02020603050405020304" charset="0"/>
            </a:endParaRPr>
          </a:p>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IN" altLang="en-US"/>
              <a:t> A person having interest or concern for something is called as a stakeholder.</a:t>
            </a:r>
            <a:endParaRPr lang="en-IN" altLang="en-US"/>
          </a:p>
          <a:p>
            <a:endParaRPr lang="en-IN" altLang="en-US"/>
          </a:p>
          <a:p>
            <a:endParaRPr lang="en-IN" altLang="en-US"/>
          </a:p>
          <a:p>
            <a:r>
              <a:rPr lang="en-IN" altLang="en-US"/>
              <a:t>The stakeholders of forests are the local and tribal people of the area, the Forest Department of the Government, the industrialists and the wildlife and nature enthusiasts. Each of these groups of stakeholders make use of forests in different ways:</a:t>
            </a:r>
            <a:endParaRPr lang="en-IN" altLang="en-US"/>
          </a:p>
          <a:p>
            <a:endParaRPr lang="en-IN" altLang="en-US"/>
          </a:p>
          <a:p>
            <a:endParaRPr lang="en-IN" altLang="en-US"/>
          </a:p>
          <a:p>
            <a:r>
              <a:rPr lang="en-IN" altLang="en-US"/>
              <a:t>(i) The people who live in or around the forests are dependent on the forest products for various needs like shelter, food, transport, fuel, medicines and cattle grazing. After the British took control of the forests, these people were forced to depend on much smaller areas and forest resources started becoming overexploited to some extent.</a:t>
            </a:r>
            <a:endParaRPr lang="en-IN" altLang="en-US"/>
          </a:p>
          <a:p>
            <a:endParaRPr lang="en-IN" altLang="en-US"/>
          </a:p>
          <a:p>
            <a:endParaRPr lang="en-IN" altLang="en-US"/>
          </a:p>
          <a:p>
            <a:r>
              <a:rPr lang="en-IN" altLang="en-US"/>
              <a:t>(ii) The Forest Department of India destroyed the huge biodiversity of forests by converting them into monocultures of commercially important plants, such as pine, teak or eucalyptus. Such forests are useful for the industrial purposes and not for local needs.</a:t>
            </a:r>
            <a:endParaRPr lang="en-IN" altLang="en-US"/>
          </a:p>
          <a:p>
            <a:endParaRPr lang="en-IN" altLang="en-US"/>
          </a:p>
          <a:p>
            <a:r>
              <a:rPr lang="en-IN" altLang="en-US"/>
              <a:t>(iii) Industrialists consider the forest as merely a source of raw materials for its factories. They are not interested in the sustainability of the forest in one particular area. They do not have any stake in ensuring that one particulate area should yield an optimal amount of some produce for all generations to come.</a:t>
            </a:r>
            <a:endParaRPr lang="en-IN" altLang="en-US"/>
          </a:p>
          <a:p>
            <a:endParaRPr lang="en-IN" altLang="en-US"/>
          </a:p>
          <a:p>
            <a:r>
              <a:rPr lang="en-IN" altLang="en-US"/>
              <a:t>(iv) The wildlife and nature enthusiasts play an active role in conserving the forest in its pristine form</a:t>
            </a:r>
            <a:endParaRPr lang="en-I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IN" altLang="en-US"/>
              <a:t>We learned about forests. They are biodiversity hotspots, which is defined as different types of organisms present on earth. Forests needs to be preserved because loss of biodiversity will lead to loss of ecological stability.</a:t>
            </a:r>
            <a:endParaRPr lang="en-IN" altLang="en-US"/>
          </a:p>
          <a:p>
            <a:endParaRPr lang="en-IN" altLang="en-US"/>
          </a:p>
          <a:p>
            <a:r>
              <a:rPr lang="en-IN" altLang="en-US"/>
              <a:t>People who are mostly affected by forests are called stakeholders, and they are local people, forest department, industrialist and wild life eenthusiasts.</a:t>
            </a:r>
            <a:endParaRPr lang="en-IN" altLang="en-US"/>
          </a:p>
          <a:p>
            <a:endParaRPr lang="en-IN" altLang="en-US"/>
          </a:p>
          <a:p>
            <a:r>
              <a:rPr lang="en-IN" altLang="en-US"/>
              <a:t>Then we studied about water. It is a basic necessity. We also looked on how h</a:t>
            </a:r>
            <a:r>
              <a:rPr lang="en-IN" altLang="en-US">
                <a:latin typeface="Times New Roman" panose="02020603050405020304" charset="0"/>
                <a:cs typeface="Times New Roman" panose="02020603050405020304" charset="0"/>
                <a:sym typeface="+mn-ea"/>
              </a:rPr>
              <a:t>uman activities have altered the availability of water in various regions. Rain in India are due to monsoon. Common irrigation methods such as dams, canals and tanks are used in various parts of India. These methods are maintained by local people. This helps in storing water which can be used in agriculture. Not only in agriculture, daily needs of the common people can be met through this water.</a:t>
            </a:r>
            <a:endParaRPr lang="en-IN" altLang="en-US">
              <a:latin typeface="Times New Roman" panose="02020603050405020304" charset="0"/>
              <a:cs typeface="Times New Roman" panose="02020603050405020304" charset="0"/>
            </a:endParaRPr>
          </a:p>
          <a:p>
            <a:endParaRPr lang="en-IN" altLang="en-US">
              <a:latin typeface="Times New Roman" panose="02020603050405020304" charset="0"/>
              <a:cs typeface="Times New Roman" panose="02020603050405020304" charset="0"/>
            </a:endParaRPr>
          </a:p>
          <a:p>
            <a:r>
              <a:rPr lang="en-IN" altLang="en-US">
                <a:latin typeface="Times New Roman" panose="02020603050405020304" charset="0"/>
                <a:cs typeface="Times New Roman" panose="02020603050405020304" charset="0"/>
              </a:rPr>
              <a:t>Then we also discussed about non-renewable energy sources like coal and petroleum, how they are being excessively used at very high rates and its hazardous effects.</a:t>
            </a:r>
            <a:endParaRPr lang="en-IN" altLang="en-US">
              <a:latin typeface="Times New Roman" panose="02020603050405020304" charset="0"/>
              <a:cs typeface="Times New Roman" panose="02020603050405020304" charset="0"/>
            </a:endParaRPr>
          </a:p>
          <a:p>
            <a:endParaRPr lang="en-IN" altLang="en-US"/>
          </a:p>
          <a:p>
            <a:r>
              <a:rPr lang="en-IN" altLang="en-US"/>
              <a:t>We concluded the chapter by discussing about the ways to minimize fossil fuels.</a:t>
            </a:r>
            <a:endParaRPr lang="en-IN" altLang="en-US"/>
          </a:p>
          <a:p>
            <a:r>
              <a:rPr lang="en-IN" altLang="en-US"/>
              <a:t>Thank you.</a:t>
            </a:r>
            <a:endParaRPr lang="en-I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a:p>
            <a:r>
              <a:rPr lang="en-US"/>
              <a:t>Water is a basic necessity as we need it for fulfilling all our needs.</a:t>
            </a:r>
            <a:endParaRPr lang="en-US"/>
          </a:p>
          <a:p>
            <a:endParaRPr lang="en-US"/>
          </a:p>
          <a:p>
            <a:r>
              <a:rPr lang="en-US"/>
              <a:t>Rains in India are largely due to monsoons which is available only for a few months of the year.</a:t>
            </a:r>
            <a:endParaRPr lang="en-US"/>
          </a:p>
          <a:p>
            <a:endParaRPr lang="en-US"/>
          </a:p>
          <a:p>
            <a:r>
              <a:rPr lang="en-US"/>
              <a:t>Irrigation methods like dams, tanks and canals have been used in various parts of India since ancient times. The management of all these water resources was carried out locally and optimally, according to the agricultural and daily needs of the local people.</a:t>
            </a:r>
            <a:endParaRPr lang="en-US"/>
          </a:p>
          <a:p>
            <a:endParaRPr lang="en-US"/>
          </a:p>
          <a:p>
            <a:endParaRPr lang="en-US"/>
          </a:p>
          <a:p>
            <a:r>
              <a:rPr lang="en-US"/>
              <a:t>Large dams serve dual purpose of irrigation and electricity generation. The canal systems leading from these dams can transfer large amounts of water to great distances, e.g., the Indira Gandhi Canal in Rajasthan.</a:t>
            </a:r>
            <a:endParaRPr lang="en-US"/>
          </a:p>
          <a:p>
            <a:endParaRPr lang="en-US"/>
          </a:p>
          <a:p>
            <a:endParaRPr lang="en-IN" altLang="en-US"/>
          </a:p>
          <a:p>
            <a:r>
              <a:rPr lang="en-IN" altLang="en-US"/>
              <a:t>The mismanagement of large dams and canal systems leads to unequal distribution of water and its benefits. Therefore, building large dams brings about several social, economic and environmental problems.</a:t>
            </a:r>
            <a:endParaRPr lang="en-I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IN" altLang="en-US"/>
              <a:t>Water harvesting is an age-old concept in India. </a:t>
            </a:r>
            <a:endParaRPr lang="en-IN" altLang="en-US"/>
          </a:p>
          <a:p>
            <a:r>
              <a:rPr lang="en-US"/>
              <a:t>Restoring the ancient water harvesting systems has recharged ground water levels and is a viable option to the large scale water storage projects. </a:t>
            </a:r>
            <a:endParaRPr lang="en-US"/>
          </a:p>
          <a:p>
            <a:r>
              <a:rPr lang="en-US"/>
              <a:t>Different methods of watershed management system are known since ancient times. One of the method known as Khadins in Rajasthan which consists of a long earthen embankment built across the lower hill slopes. The area enclosed by the embankment is called as ‘bund’ which collects huge amount of rainwater which flows down the slopes. Subsequently this water saturated land is used for crop production.</a:t>
            </a:r>
            <a:endParaRPr lang="en-US"/>
          </a:p>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oup 13" descr="Stack of books"/>
          <p:cNvGrpSpPr/>
          <p:nvPr userDrawn="1"/>
        </p:nvGrpSpPr>
        <p:grpSpPr>
          <a:xfrm>
            <a:off x="0" y="0"/>
            <a:ext cx="12190572" cy="6858000"/>
            <a:chOff x="0" y="0"/>
            <a:chExt cx="12190572" cy="6858000"/>
          </a:xfrm>
        </p:grpSpPr>
        <p:sp>
          <p:nvSpPr>
            <p:cNvPr id="13" name="Rectangle 12"/>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grpSp>
          <p:nvGrpSpPr>
            <p:cNvPr id="12" name="Group 11"/>
            <p:cNvGrpSpPr/>
            <p:nvPr/>
          </p:nvGrpSpPr>
          <p:grpSpPr>
            <a:xfrm>
              <a:off x="0" y="0"/>
              <a:ext cx="4726044" cy="6858000"/>
              <a:chOff x="0" y="0"/>
              <a:chExt cx="4726044" cy="6858000"/>
            </a:xfrm>
          </p:grpSpPr>
          <p:pic>
            <p:nvPicPr>
              <p:cNvPr id="9" name="Picture 8"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91594" cy="6858000"/>
              </a:xfrm>
              <a:prstGeom prst="rect">
                <a:avLst/>
              </a:prstGeom>
            </p:spPr>
          </p:pic>
          <p:sp>
            <p:nvSpPr>
              <p:cNvPr id="10" name="Rectangle 9"/>
              <p:cNvSpPr/>
              <p:nvPr/>
            </p:nvSpPr>
            <p:spPr>
              <a:xfrm>
                <a:off x="4588884"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ctrTitle"/>
          </p:nvPr>
        </p:nvSpPr>
        <p:spPr>
          <a:xfrm>
            <a:off x="4879346"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3" name="Subtitle 2"/>
          <p:cNvSpPr>
            <a:spLocks noGrp="1"/>
          </p:cNvSpPr>
          <p:nvPr>
            <p:ph type="subTitle" idx="1"/>
          </p:nvPr>
        </p:nvSpPr>
        <p:spPr>
          <a:xfrm>
            <a:off x="4879346"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5" name="Date Placeholder 4"/>
          <p:cNvSpPr>
            <a:spLocks noGrp="1"/>
          </p:cNvSpPr>
          <p:nvPr>
            <p:ph type="dt" sz="half" idx="10"/>
          </p:nvPr>
        </p:nvSpPr>
        <p:spPr/>
        <p:txBody>
          <a:bodyPr/>
          <a:lstStyle/>
          <a:p>
            <a:fld id="{42E3C847-D284-421D-B330-2D43513B0F9C}" type="datetime1">
              <a:rPr lang="en-US" smtClean="0"/>
            </a:fld>
            <a:endParaRPr lang="en-US"/>
          </a:p>
        </p:txBody>
      </p:sp>
      <p:sp>
        <p:nvSpPr>
          <p:cNvPr id="7" name="Footer Placeholder 6"/>
          <p:cNvSpPr>
            <a:spLocks noGrp="1"/>
          </p:cNvSpPr>
          <p:nvPr>
            <p:ph type="ftr" sz="quarter" idx="11"/>
          </p:nvPr>
        </p:nvSpPr>
        <p:spPr/>
        <p:txBody>
          <a:bodyPr/>
          <a:lstStyle/>
          <a:p>
            <a:r>
              <a:rPr lang="en-US" dirty="0"/>
              <a:t>Add a footer</a:t>
            </a:r>
            <a:endParaRPr lang="en-US" dirty="0"/>
          </a:p>
        </p:txBody>
      </p:sp>
      <p:sp>
        <p:nvSpPr>
          <p:cNvPr id="11" name="Slide Number Placeholder 10"/>
          <p:cNvSpPr>
            <a:spLocks noGrp="1"/>
          </p:cNvSpPr>
          <p:nvPr>
            <p:ph type="sldNum" sz="quarter" idx="12"/>
          </p:nvPr>
        </p:nvSpPr>
        <p:spPr/>
        <p:txBody>
          <a:bodyPr/>
          <a:lstStyle/>
          <a:p>
            <a:fld id="{EB37DED6-D4C7-42EE-AB49-D2E39E64FDE4}" type="slidenum">
              <a:rPr lang="en-US" smtClean="0"/>
            </a:fld>
            <a:endParaRPr 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F6987518-40ED-4895-8580-DE2A722FC423}" type="datetime1">
              <a:rPr lang="en-US" smtClean="0"/>
            </a:fld>
            <a:endParaRPr lang="en-US"/>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6" name="Slide Number Placeholder 5"/>
          <p:cNvSpPr>
            <a:spLocks noGrp="1"/>
          </p:cNvSpPr>
          <p:nvPr>
            <p:ph type="sldNum" sz="quarter" idx="12"/>
          </p:nvPr>
        </p:nvSpPr>
        <p:spPr/>
        <p:txBody>
          <a:bodyPr/>
          <a:lstStyle/>
          <a:p>
            <a:fld id="{591C5AD9-787D-40FA-8A4D-16A055B9AF81}"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2633" y="274638"/>
            <a:ext cx="1422030" cy="5897561"/>
          </a:xfrm>
        </p:spPr>
        <p:txBody>
          <a:bodyPr vert="eaVert"/>
          <a:lstStyle/>
          <a:p>
            <a:r>
              <a:rPr lang="en-US"/>
              <a:t>Click to edit Master title style</a:t>
            </a:r>
            <a:endParaRPr dirty="0"/>
          </a:p>
        </p:txBody>
      </p:sp>
      <p:sp>
        <p:nvSpPr>
          <p:cNvPr id="3" name="Vertical Text Placeholder 2"/>
          <p:cNvSpPr>
            <a:spLocks noGrp="1"/>
          </p:cNvSpPr>
          <p:nvPr>
            <p:ph type="body" orient="vert" idx="1"/>
          </p:nvPr>
        </p:nvSpPr>
        <p:spPr>
          <a:xfrm>
            <a:off x="1117309" y="274638"/>
            <a:ext cx="8532178" cy="5897561"/>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CA8D9F34-BDBC-4273-B9BC-22458F940BE7}" type="datetime1">
              <a:rPr lang="en-US" smtClean="0"/>
            </a:fld>
            <a:endParaRPr lang="en-US"/>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6" name="Slide Number Placeholder 5"/>
          <p:cNvSpPr>
            <a:spLocks noGrp="1"/>
          </p:cNvSpPr>
          <p:nvPr>
            <p:ph type="sldNum" sz="quarter" idx="12"/>
          </p:nvPr>
        </p:nvSpPr>
        <p:spPr/>
        <p:txBody>
          <a:bodyPr/>
          <a:lstStyle/>
          <a:p>
            <a:fld id="{591C5AD9-787D-40FA-8A4D-16A055B9AF81}"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E5785147-19A6-4970-A04E-ED9B1D83C0F1}" type="datetime1">
              <a:rPr lang="en-US" smtClean="0"/>
            </a:fld>
            <a:endParaRPr lang="en-US"/>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6" name="Slide Number Placeholder 5"/>
          <p:cNvSpPr>
            <a:spLocks noGrp="1"/>
          </p:cNvSpPr>
          <p:nvPr>
            <p:ph type="sldNum" sz="quarter" idx="12"/>
          </p:nvPr>
        </p:nvSpPr>
        <p:spPr/>
        <p:txBody>
          <a:bodyPr/>
          <a:lstStyle/>
          <a:p>
            <a:fld id="{DA60BA0E-20D0-4E7C-B286-26C960A6788F}"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1620" y="0"/>
            <a:ext cx="12188952" cy="6858000"/>
            <a:chOff x="1620" y="0"/>
            <a:chExt cx="12188952" cy="6858000"/>
          </a:xfrm>
        </p:grpSpPr>
        <p:sp>
          <p:nvSpPr>
            <p:cNvPr id="4" name="Rectangle 3"/>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11" name="Rectangle 10"/>
            <p:cNvSpPr/>
            <p:nvPr/>
          </p:nvSpPr>
          <p:spPr>
            <a:xfrm>
              <a:off x="7481252"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a:solidFill>
                  <a:schemeClr val="tx2"/>
                </a:solidFill>
              </a:endParaRPr>
            </a:p>
          </p:txBody>
        </p:sp>
      </p:grpSp>
      <p:pic>
        <p:nvPicPr>
          <p:cNvPr id="5" name="Picture 4"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7" name="Title 1"/>
          <p:cNvSpPr>
            <a:spLocks noGrp="1"/>
          </p:cNvSpPr>
          <p:nvPr>
            <p:ph type="ctrTitle"/>
          </p:nvPr>
        </p:nvSpPr>
        <p:spPr>
          <a:xfrm>
            <a:off x="237149"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8" name="Subtitle 2"/>
          <p:cNvSpPr>
            <a:spLocks noGrp="1"/>
          </p:cNvSpPr>
          <p:nvPr>
            <p:ph type="subTitle" idx="1"/>
          </p:nvPr>
        </p:nvSpPr>
        <p:spPr>
          <a:xfrm>
            <a:off x="237149"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2" name="Date Placeholder 1"/>
          <p:cNvSpPr>
            <a:spLocks noGrp="1"/>
          </p:cNvSpPr>
          <p:nvPr>
            <p:ph type="dt" sz="half" idx="10"/>
          </p:nvPr>
        </p:nvSpPr>
        <p:spPr/>
        <p:txBody>
          <a:bodyPr/>
          <a:lstStyle/>
          <a:p>
            <a:fld id="{E8F41008-E89D-49CD-9BF4-E6F3FE09F7AC}" type="datetime1">
              <a:rPr lang="en-US" smtClean="0"/>
            </a:fld>
            <a:endParaRPr lang="en-US"/>
          </a:p>
        </p:txBody>
      </p:sp>
      <p:sp>
        <p:nvSpPr>
          <p:cNvPr id="3" name="Footer Placeholder 2"/>
          <p:cNvSpPr>
            <a:spLocks noGrp="1"/>
          </p:cNvSpPr>
          <p:nvPr>
            <p:ph type="ftr" sz="quarter" idx="11"/>
          </p:nvPr>
        </p:nvSpPr>
        <p:spPr/>
        <p:txBody>
          <a:bodyPr/>
          <a:lstStyle/>
          <a:p>
            <a:r>
              <a:rPr lang="en-US" dirty="0"/>
              <a:t>Add a footer</a:t>
            </a:r>
            <a:endParaRPr lang="en-US" dirty="0"/>
          </a:p>
        </p:txBody>
      </p:sp>
      <p:sp>
        <p:nvSpPr>
          <p:cNvPr id="9" name="Slide Number Placeholder 8"/>
          <p:cNvSpPr>
            <a:spLocks noGrp="1"/>
          </p:cNvSpPr>
          <p:nvPr>
            <p:ph type="sldNum" sz="quarter" idx="12"/>
          </p:nvPr>
        </p:nvSpPr>
        <p:spPr/>
        <p:txBody>
          <a:bodyPr/>
          <a:lstStyle/>
          <a:p>
            <a:fld id="{EB37DED6-D4C7-42EE-AB49-D2E39E64FDE4}" type="slidenum">
              <a:rPr lang="en-US" smtClean="0"/>
            </a:fld>
            <a:endParaRPr 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1117309" y="1701800"/>
            <a:ext cx="4977104"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Content Placeholder 3"/>
          <p:cNvSpPr>
            <a:spLocks noGrp="1"/>
          </p:cNvSpPr>
          <p:nvPr>
            <p:ph sz="half" idx="2"/>
          </p:nvPr>
        </p:nvSpPr>
        <p:spPr>
          <a:xfrm>
            <a:off x="6297559" y="1701800"/>
            <a:ext cx="4977104"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Date Placeholder 4"/>
          <p:cNvSpPr>
            <a:spLocks noGrp="1"/>
          </p:cNvSpPr>
          <p:nvPr>
            <p:ph type="dt" sz="half" idx="10"/>
          </p:nvPr>
        </p:nvSpPr>
        <p:spPr/>
        <p:txBody>
          <a:bodyPr/>
          <a:lstStyle/>
          <a:p>
            <a:fld id="{6C9E199F-4583-41EB-929F-5865E95EECAA}" type="datetime1">
              <a:rPr lang="en-US" smtClean="0"/>
            </a:fld>
            <a:endParaRPr lang="en-US"/>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7" name="Slide Number Placeholder 6"/>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1121372" y="1608836"/>
            <a:ext cx="4973041"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Click to edit Master text styles</a:t>
            </a:r>
            <a:endParaRPr lang="en-US"/>
          </a:p>
        </p:txBody>
      </p:sp>
      <p:sp>
        <p:nvSpPr>
          <p:cNvPr id="4" name="Content Placeholder 3"/>
          <p:cNvSpPr>
            <a:spLocks noGrp="1"/>
          </p:cNvSpPr>
          <p:nvPr>
            <p:ph sz="half" idx="2"/>
          </p:nvPr>
        </p:nvSpPr>
        <p:spPr>
          <a:xfrm>
            <a:off x="1117309" y="2209800"/>
            <a:ext cx="4977104"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Text Placeholder 4"/>
          <p:cNvSpPr>
            <a:spLocks noGrp="1"/>
          </p:cNvSpPr>
          <p:nvPr>
            <p:ph type="body" sz="quarter" idx="3"/>
          </p:nvPr>
        </p:nvSpPr>
        <p:spPr>
          <a:xfrm>
            <a:off x="6301622" y="1608836"/>
            <a:ext cx="4973041"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Click to edit Master text styles</a:t>
            </a:r>
            <a:endParaRPr lang="en-US"/>
          </a:p>
        </p:txBody>
      </p:sp>
      <p:sp>
        <p:nvSpPr>
          <p:cNvPr id="6" name="Content Placeholder 5"/>
          <p:cNvSpPr>
            <a:spLocks noGrp="1"/>
          </p:cNvSpPr>
          <p:nvPr>
            <p:ph sz="quarter" idx="4"/>
          </p:nvPr>
        </p:nvSpPr>
        <p:spPr>
          <a:xfrm>
            <a:off x="6297559" y="2209800"/>
            <a:ext cx="4977104"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7" name="Date Placeholder 6"/>
          <p:cNvSpPr>
            <a:spLocks noGrp="1"/>
          </p:cNvSpPr>
          <p:nvPr>
            <p:ph type="dt" sz="half" idx="10"/>
          </p:nvPr>
        </p:nvSpPr>
        <p:spPr/>
        <p:txBody>
          <a:bodyPr/>
          <a:lstStyle/>
          <a:p>
            <a:fld id="{ADE652EB-356C-4482-B27C-7C8E08F5D88F}" type="datetime1">
              <a:rPr lang="en-US" smtClean="0"/>
            </a:fld>
            <a:endParaRPr lang="en-US"/>
          </a:p>
        </p:txBody>
      </p:sp>
      <p:sp>
        <p:nvSpPr>
          <p:cNvPr id="8" name="Footer Placeholder 7"/>
          <p:cNvSpPr>
            <a:spLocks noGrp="1"/>
          </p:cNvSpPr>
          <p:nvPr>
            <p:ph type="ftr" sz="quarter" idx="11"/>
          </p:nvPr>
        </p:nvSpPr>
        <p:spPr/>
        <p:txBody>
          <a:bodyPr/>
          <a:lstStyle/>
          <a:p>
            <a:r>
              <a:rPr lang="en-US" dirty="0"/>
              <a:t>Add a footer</a:t>
            </a:r>
            <a:endParaRPr lang="en-US" dirty="0"/>
          </a:p>
        </p:txBody>
      </p:sp>
      <p:sp>
        <p:nvSpPr>
          <p:cNvPr id="9" name="Slide Number Placeholder 8"/>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51B0895E-43C3-4560-B59A-90049317E860}" type="datetime1">
              <a:rPr lang="en-US" smtClean="0"/>
            </a:fld>
            <a:endParaRPr lang="en-US"/>
          </a:p>
        </p:txBody>
      </p:sp>
      <p:sp>
        <p:nvSpPr>
          <p:cNvPr id="4" name="Footer Placeholder 3"/>
          <p:cNvSpPr>
            <a:spLocks noGrp="1"/>
          </p:cNvSpPr>
          <p:nvPr>
            <p:ph type="ftr" sz="quarter" idx="11"/>
          </p:nvPr>
        </p:nvSpPr>
        <p:spPr/>
        <p:txBody>
          <a:bodyPr/>
          <a:lstStyle/>
          <a:p>
            <a:r>
              <a:rPr lang="en-US" dirty="0"/>
              <a:t>Add a footer</a:t>
            </a:r>
            <a:endParaRPr lang="en-US" dirty="0"/>
          </a:p>
        </p:txBody>
      </p:sp>
      <p:sp>
        <p:nvSpPr>
          <p:cNvPr id="5" name="Slide Number Placeholder 4"/>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778C32-B81D-4A68-A851-5185C690F024}" type="datetime1">
              <a:rPr lang="en-US" smtClean="0"/>
            </a:fld>
            <a:endParaRPr lang="en-US"/>
          </a:p>
        </p:txBody>
      </p:sp>
      <p:sp>
        <p:nvSpPr>
          <p:cNvPr id="3" name="Footer Placeholder 2"/>
          <p:cNvSpPr>
            <a:spLocks noGrp="1"/>
          </p:cNvSpPr>
          <p:nvPr>
            <p:ph type="ftr" sz="quarter" idx="11"/>
          </p:nvPr>
        </p:nvSpPr>
        <p:spPr/>
        <p:txBody>
          <a:bodyPr/>
          <a:lstStyle/>
          <a:p>
            <a:r>
              <a:rPr lang="en-US" dirty="0"/>
              <a:t>Add a footer</a:t>
            </a:r>
            <a:endParaRPr lang="en-US" dirty="0"/>
          </a:p>
        </p:txBody>
      </p:sp>
      <p:sp>
        <p:nvSpPr>
          <p:cNvPr id="4" name="Slide Number Placeholder 3"/>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sp>
        <p:nvSpPr>
          <p:cNvPr id="2" name="Title 1"/>
          <p:cNvSpPr>
            <a:spLocks noGrp="1"/>
          </p:cNvSpPr>
          <p:nvPr>
            <p:ph type="title"/>
          </p:nvPr>
        </p:nvSpPr>
        <p:spPr>
          <a:xfrm>
            <a:off x="455612" y="1701800"/>
            <a:ext cx="3351927" cy="2844800"/>
          </a:xfrm>
        </p:spPr>
        <p:txBody>
          <a:bodyPr anchor="b">
            <a:normAutofit/>
          </a:bodyPr>
          <a:lstStyle>
            <a:lvl1pPr algn="l">
              <a:defRPr sz="2000" b="1">
                <a:effectLst/>
              </a:defRPr>
            </a:lvl1pPr>
          </a:lstStyle>
          <a:p>
            <a:r>
              <a:rPr lang="en-US"/>
              <a:t>Click to edit Master title style</a:t>
            </a:r>
            <a:endParaRPr dirty="0"/>
          </a:p>
        </p:txBody>
      </p:sp>
      <p:sp>
        <p:nvSpPr>
          <p:cNvPr id="3" name="Content Placeholder 2"/>
          <p:cNvSpPr>
            <a:spLocks noGrp="1"/>
          </p:cNvSpPr>
          <p:nvPr>
            <p:ph idx="1"/>
          </p:nvPr>
        </p:nvSpPr>
        <p:spPr>
          <a:xfrm>
            <a:off x="4469236" y="482600"/>
            <a:ext cx="6805427" cy="5892800"/>
          </a:xfrm>
        </p:spPr>
        <p:txBody>
          <a:bodyPr>
            <a:normAutofit/>
          </a:bodyPr>
          <a:lstStyle>
            <a:lvl1pPr>
              <a:defRPr sz="24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Text Placeholder 3"/>
          <p:cNvSpPr>
            <a:spLocks noGrp="1"/>
          </p:cNvSpPr>
          <p:nvPr>
            <p:ph type="body" sz="half" idx="2"/>
          </p:nvPr>
        </p:nvSpPr>
        <p:spPr>
          <a:xfrm>
            <a:off x="455612" y="4648200"/>
            <a:ext cx="3351927" cy="1727200"/>
          </a:xfrm>
        </p:spPr>
        <p:txBody>
          <a:bodyPr>
            <a:normAutofit/>
          </a:bodyPr>
          <a:lstStyle>
            <a:lvl1pPr marL="0" indent="0">
              <a:spcBef>
                <a:spcPts val="120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1765D79-EF31-4E8F-A1BE-AF31805C2859}" type="datetime1">
              <a:rPr lang="en-US" smtClean="0"/>
            </a:fld>
            <a:endParaRPr lang="en-US"/>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7" name="Slide Number Placeholder 6"/>
          <p:cNvSpPr>
            <a:spLocks noGrp="1"/>
          </p:cNvSpPr>
          <p:nvPr>
            <p:ph type="sldNum" sz="quarter" idx="12"/>
          </p:nvPr>
        </p:nvSpPr>
        <p:spPr/>
        <p:txBody>
          <a:bodyPr/>
          <a:lstStyle/>
          <a:p>
            <a:fld id="{2DFBB78A-01B4-41F2-96B0-677A4A282832}"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sp>
        <p:nvSpPr>
          <p:cNvPr id="2" name="Title 1"/>
          <p:cNvSpPr>
            <a:spLocks noGrp="1"/>
          </p:cNvSpPr>
          <p:nvPr>
            <p:ph type="title"/>
          </p:nvPr>
        </p:nvSpPr>
        <p:spPr>
          <a:xfrm>
            <a:off x="2437765" y="4800600"/>
            <a:ext cx="7313295" cy="762000"/>
          </a:xfrm>
        </p:spPr>
        <p:txBody>
          <a:bodyPr anchor="b">
            <a:normAutofit/>
          </a:bodyPr>
          <a:lstStyle>
            <a:lvl1pPr algn="l">
              <a:defRPr sz="2000" b="1">
                <a:effectLst/>
              </a:defRPr>
            </a:lvl1pPr>
          </a:lstStyle>
          <a:p>
            <a:r>
              <a:rPr lang="en-US"/>
              <a:t>Click to edit Master title style</a:t>
            </a:r>
            <a:endParaRPr lang="en-US"/>
          </a:p>
        </p:txBody>
      </p:sp>
      <p:sp>
        <p:nvSpPr>
          <p:cNvPr id="3" name="Picture Placeholder 2" descr="An empty placeholder to add an image. Click on the placeholder and select the image that you wish to add"/>
          <p:cNvSpPr>
            <a:spLocks noGrp="1"/>
          </p:cNvSpPr>
          <p:nvPr>
            <p:ph type="pic" idx="1"/>
          </p:nvPr>
        </p:nvSpPr>
        <p:spPr>
          <a:xfrm>
            <a:off x="2437765" y="279401"/>
            <a:ext cx="7313295" cy="4448175"/>
          </a:xfrm>
        </p:spPr>
        <p:txBody>
          <a:bodyPr>
            <a:normAutofit/>
          </a:bodyPr>
          <a:lstStyle>
            <a:lvl1pPr marL="0" indent="0">
              <a:buNone/>
              <a:defRPr sz="2800"/>
            </a:lvl1pPr>
            <a:lvl2pPr marL="609600" indent="0">
              <a:buNone/>
              <a:defRPr sz="3700"/>
            </a:lvl2pPr>
            <a:lvl3pPr marL="1219200" indent="0">
              <a:buNone/>
              <a:defRPr sz="3200"/>
            </a:lvl3pPr>
            <a:lvl4pPr marL="1828165" indent="0">
              <a:buNone/>
              <a:defRPr sz="2700"/>
            </a:lvl4pPr>
            <a:lvl5pPr marL="2437765" indent="0">
              <a:buNone/>
              <a:defRPr sz="2700"/>
            </a:lvl5pPr>
            <a:lvl6pPr marL="3047365" indent="0">
              <a:buNone/>
              <a:defRPr sz="2700"/>
            </a:lvl6pPr>
            <a:lvl7pPr marL="3656965" indent="0">
              <a:buNone/>
              <a:defRPr sz="2700"/>
            </a:lvl7pPr>
            <a:lvl8pPr marL="4266565" indent="0">
              <a:buNone/>
              <a:defRPr sz="2700"/>
            </a:lvl8pPr>
            <a:lvl9pPr marL="4876165" indent="0">
              <a:buNone/>
              <a:defRPr sz="2700"/>
            </a:lvl9pPr>
          </a:lstStyle>
          <a:p>
            <a:r>
              <a:rPr lang="en-US"/>
              <a:t>Click icon to add picture</a:t>
            </a:r>
            <a:endParaRPr lang="en-US"/>
          </a:p>
        </p:txBody>
      </p:sp>
      <p:sp>
        <p:nvSpPr>
          <p:cNvPr id="4" name="Text Placeholder 3"/>
          <p:cNvSpPr>
            <a:spLocks noGrp="1"/>
          </p:cNvSpPr>
          <p:nvPr>
            <p:ph type="body" sz="half" idx="2"/>
          </p:nvPr>
        </p:nvSpPr>
        <p:spPr>
          <a:xfrm>
            <a:off x="2437765" y="5562600"/>
            <a:ext cx="7313295" cy="812800"/>
          </a:xfrm>
        </p:spPr>
        <p:txBody>
          <a:bodyPr>
            <a:normAutofit/>
          </a:bodyPr>
          <a:lstStyle>
            <a:lvl1pPr marL="0" indent="0">
              <a:spcBef>
                <a:spcPts val="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932FBA3B-941F-4778-A0CB-865223FDAE69}" type="datetime1">
              <a:rPr lang="en-US" smtClean="0"/>
            </a:fld>
            <a:endParaRPr lang="en-US"/>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7" name="Slide Number Placeholder 6"/>
          <p:cNvSpPr>
            <a:spLocks noGrp="1"/>
          </p:cNvSpPr>
          <p:nvPr>
            <p:ph type="sldNum" sz="quarter" idx="12"/>
          </p:nvPr>
        </p:nvSpPr>
        <p:spPr/>
        <p:txBody>
          <a:bodyPr/>
          <a:lstStyle/>
          <a:p>
            <a:fld id="{2DFBB78A-01B4-41F2-96B0-677A4A282832}"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4.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1620" y="0"/>
            <a:ext cx="12188952" cy="6858000"/>
            <a:chOff x="1620" y="0"/>
            <a:chExt cx="12188952" cy="6858000"/>
          </a:xfrm>
        </p:grpSpPr>
        <p:sp>
          <p:nvSpPr>
            <p:cNvPr id="10" name="Rectangle 9"/>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sp>
          <p:nvSpPr>
            <p:cNvPr id="8" name="Rectangle 7"/>
            <p:cNvSpPr/>
            <p:nvPr/>
          </p:nvSpPr>
          <p:spPr>
            <a:xfrm>
              <a:off x="304721" y="0"/>
              <a:ext cx="11579384" cy="685800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grpSp>
      <p:sp>
        <p:nvSpPr>
          <p:cNvPr id="2" name="Title Placeholder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r>
              <a:rPr lang="en-US"/>
              <a:t>Click to edit Master title style</a:t>
            </a:r>
            <a:endParaRPr dirty="0"/>
          </a:p>
        </p:txBody>
      </p:sp>
      <p:sp>
        <p:nvSpPr>
          <p:cNvPr id="3" name="Text Placeholder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a:defRPr sz="1200">
                <a:solidFill>
                  <a:schemeClr val="tx2">
                    <a:lumMod val="50000"/>
                  </a:schemeClr>
                </a:solidFill>
              </a:defRPr>
            </a:lvl1pPr>
          </a:lstStyle>
          <a:p>
            <a:fld id="{72EBFD46-0FD3-4428-ADEC-1DFD6489930D}" type="datetime1">
              <a:rPr lang="en-US" smtClean="0"/>
            </a:fld>
            <a:endParaRPr lang="en-US"/>
          </a:p>
        </p:txBody>
      </p:sp>
      <p:sp>
        <p:nvSpPr>
          <p:cNvPr id="5" name="Footer Placeholder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a:defRPr sz="1200">
                <a:solidFill>
                  <a:schemeClr val="tx2">
                    <a:lumMod val="50000"/>
                  </a:schemeClr>
                </a:solidFill>
              </a:defRPr>
            </a:lvl1pPr>
          </a:lstStyle>
          <a:p>
            <a:r>
              <a:rPr lang="en-US" dirty="0"/>
              <a:t>Add a footer</a:t>
            </a:r>
            <a:endParaRPr lang="en-US" dirty="0"/>
          </a:p>
        </p:txBody>
      </p:sp>
      <p:sp>
        <p:nvSpPr>
          <p:cNvPr id="6" name="Slide Number Placeholder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a:defRPr sz="1200">
                <a:solidFill>
                  <a:schemeClr val="tx2">
                    <a:lumMod val="50000"/>
                  </a:schemeClr>
                </a:solidFill>
              </a:defRPr>
            </a:lvl1pPr>
          </a:lstStyle>
          <a:p>
            <a:fld id="{EB37DED6-D4C7-42EE-AB49-D2E39E64FDE4}"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hf sldNum="0" hdr="0" ftr="0" dt="0"/>
  <p:txStyles>
    <p:titleStyle>
      <a:lvl1pPr algn="l" defTabSz="1219200" rtl="0" eaLnBrk="1" latinLnBrk="0" hangingPunct="1">
        <a:lnSpc>
          <a:spcPct val="85000"/>
        </a:lnSpc>
        <a:spcBef>
          <a:spcPct val="0"/>
        </a:spcBef>
        <a:buNone/>
        <a:defRPr sz="4400" b="0" kern="1200" cap="none" baseline="0">
          <a:solidFill>
            <a:schemeClr val="accent2">
              <a:lumMod val="50000"/>
            </a:schemeClr>
          </a:solidFill>
          <a:effectLst/>
          <a:latin typeface="+mj-lt"/>
          <a:ea typeface="+mj-ea"/>
          <a:cs typeface="+mj-cs"/>
        </a:defRPr>
      </a:lvl1pPr>
    </p:titleStyle>
    <p:bodyStyle>
      <a:lvl1pPr marL="304800" indent="-304800" algn="l" defTabSz="1219200" rtl="0" eaLnBrk="1" latinLnBrk="0" hangingPunct="1">
        <a:lnSpc>
          <a:spcPct val="95000"/>
        </a:lnSpc>
        <a:spcBef>
          <a:spcPts val="1865"/>
        </a:spcBef>
        <a:buClr>
          <a:schemeClr val="accent6">
            <a:lumMod val="50000"/>
          </a:schemeClr>
        </a:buClr>
        <a:buSzPct val="100000"/>
        <a:buFont typeface="Arial" panose="020B0604020202020204" pitchFamily="34" charset="0"/>
        <a:buChar char="•"/>
        <a:defRPr sz="2400" kern="1200">
          <a:solidFill>
            <a:schemeClr val="tx1"/>
          </a:solidFill>
          <a:latin typeface="+mn-lt"/>
          <a:ea typeface="+mn-ea"/>
          <a:cs typeface="+mn-cs"/>
        </a:defRPr>
      </a:lvl1pPr>
      <a:lvl2pPr marL="73152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mn-lt"/>
          <a:ea typeface="+mn-ea"/>
          <a:cs typeface="+mn-cs"/>
        </a:defRPr>
      </a:lvl2pPr>
      <a:lvl3pPr marL="115824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3pPr>
      <a:lvl4pPr marL="158496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4pPr>
      <a:lvl5pPr marL="2011045"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5pPr>
      <a:lvl6pPr marL="243776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6pPr>
      <a:lvl7pPr marL="286448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7pPr>
      <a:lvl8pPr marL="329120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8pPr>
      <a:lvl9pPr marL="3474085" indent="0" algn="l" defTabSz="1219200" rtl="0" eaLnBrk="1" latinLnBrk="0" hangingPunct="1">
        <a:lnSpc>
          <a:spcPct val="95000"/>
        </a:lnSpc>
        <a:spcBef>
          <a:spcPts val="1065"/>
        </a:spcBef>
        <a:buClr>
          <a:schemeClr val="accent6">
            <a:lumMod val="50000"/>
          </a:schemeClr>
        </a:buClr>
        <a:buSzPct val="90000"/>
        <a:buFont typeface="Century Gothic" pitchFamily="34" charset="0"/>
        <a:buNone/>
        <a:defRPr sz="1800" kern="1200">
          <a:solidFill>
            <a:schemeClr val="tx2">
              <a:lumMod val="50000"/>
            </a:schemeClr>
          </a:solidFill>
          <a:latin typeface="+mn-lt"/>
          <a:ea typeface="+mn-ea"/>
          <a:cs typeface="+mn-cs"/>
        </a:defRPr>
      </a:lvl9pPr>
    </p:bodyStyle>
    <p:otherStyle>
      <a:defPPr>
        <a:defRPr/>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image" Target="../media/image7.GIF"/></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70276" y="3140968"/>
            <a:ext cx="7008574" cy="1426617"/>
          </a:xfrm>
        </p:spPr>
        <p:txBody>
          <a:bodyPr>
            <a:normAutofit fontScale="90000"/>
          </a:bodyPr>
          <a:lstStyle/>
          <a:p>
            <a:r>
              <a:rPr lang="en-US" dirty="0"/>
              <a:t>Forests, Wildlife and Water</a:t>
            </a:r>
            <a:endParaRPr lang="en-US" dirty="0"/>
          </a:p>
        </p:txBody>
      </p:sp>
      <p:sp>
        <p:nvSpPr>
          <p:cNvPr id="3" name="Subtitle 2"/>
          <p:cNvSpPr>
            <a:spLocks noGrp="1"/>
          </p:cNvSpPr>
          <p:nvPr>
            <p:ph type="subTitle" idx="1"/>
          </p:nvPr>
        </p:nvSpPr>
        <p:spPr>
          <a:xfrm>
            <a:off x="4870276" y="2564904"/>
            <a:ext cx="7008574" cy="740544"/>
          </a:xfrm>
        </p:spPr>
        <p:txBody>
          <a:bodyPr/>
          <a:lstStyle/>
          <a:p>
            <a:r>
              <a:rPr lang="en-US" dirty="0"/>
              <a:t>CHAPTER 1</a:t>
            </a:r>
            <a:r>
              <a:rPr lang="en-IN" altLang="en-US" dirty="0"/>
              <a:t>6</a:t>
            </a:r>
            <a:r>
              <a:rPr lang="en-US" dirty="0"/>
              <a:t> Part 2</a:t>
            </a:r>
            <a:endParaRPr lang="en-US" dirty="0"/>
          </a:p>
        </p:txBody>
      </p:sp>
      <p:sp>
        <p:nvSpPr>
          <p:cNvPr id="4" name="Rectangle 3"/>
          <p:cNvSpPr/>
          <p:nvPr/>
        </p:nvSpPr>
        <p:spPr>
          <a:xfrm rot="10800000">
            <a:off x="11999068" y="6597352"/>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500" fill="hold">
                                          <p:stCondLst>
                                            <p:cond delay="0"/>
                                          </p:stCondLst>
                                        </p:cTn>
                                        <p:tgtEl>
                                          <p:spTgt spid="4"/>
                                        </p:tgtEl>
                                        <p:attrNameLst>
                                          <p:attrName>style.visibility</p:attrName>
                                        </p:attrNameLst>
                                      </p:cBhvr>
                                      <p:to>
                                        <p:strVal val="visible"/>
                                      </p:to>
                                    </p:set>
                                    <p:anim calcmode="lin" valueType="num">
                                      <p:cBhvr additive="base">
                                        <p:cTn id="12" dur="500"/>
                                        <p:tgtEl>
                                          <p:spTgt spid="4"/>
                                        </p:tgtEl>
                                        <p:attrNameLst>
                                          <p:attrName>ppt_y</p:attrName>
                                        </p:attrNameLst>
                                      </p:cBhvr>
                                      <p:tavLst>
                                        <p:tav tm="0">
                                          <p:val>
                                            <p:strVal val="#ppt_y+#ppt_h*1.125000"/>
                                          </p:val>
                                        </p:tav>
                                        <p:tav tm="100000">
                                          <p:val>
                                            <p:strVal val="#ppt_y"/>
                                          </p:val>
                                        </p:tav>
                                      </p:tavLst>
                                    </p:anim>
                                    <p:animEffect transition="in" filter="wipe(up)">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200" dirty="0">
                <a:solidFill>
                  <a:schemeClr val="tx1"/>
                </a:solidFill>
                <a:latin typeface="Times New Roman" panose="02020603050405020304" charset="0"/>
                <a:cs typeface="Times New Roman" panose="02020603050405020304" charset="0"/>
                <a:sym typeface="+mn-ea"/>
              </a:rPr>
              <a:t>2. FORESTS AND WILDLIFE</a:t>
            </a:r>
            <a:endParaRPr lang="en-GB" sz="4200" dirty="0">
              <a:solidFill>
                <a:schemeClr val="tx1"/>
              </a:solidFill>
              <a:latin typeface="Times New Roman" panose="02020603050405020304" charset="0"/>
              <a:cs typeface="Times New Roman" panose="02020603050405020304" charset="0"/>
              <a:sym typeface="+mn-ea"/>
            </a:endParaRPr>
          </a:p>
        </p:txBody>
      </p:sp>
      <p:sp>
        <p:nvSpPr>
          <p:cNvPr id="3" name="Content Placeholder 2"/>
          <p:cNvSpPr>
            <a:spLocks noGrp="1"/>
          </p:cNvSpPr>
          <p:nvPr>
            <p:ph sz="half" idx="1"/>
          </p:nvPr>
        </p:nvSpPr>
        <p:spPr/>
        <p:txBody>
          <a:bodyPr>
            <a:normAutofit/>
          </a:bodyPr>
          <a:lstStyle/>
          <a:p>
            <a:pPr marL="0" lvl="0" indent="0" algn="l" rtl="0">
              <a:spcBef>
                <a:spcPts val="0"/>
              </a:spcBef>
              <a:spcAft>
                <a:spcPts val="0"/>
              </a:spcAft>
              <a:buNone/>
            </a:pPr>
            <a:r>
              <a:rPr lang="en-IN" altLang="en-US" sz="2000" b="1" dirty="0">
                <a:latin typeface="Times New Roman" panose="02020603050405020304" charset="0"/>
                <a:cs typeface="Times New Roman" panose="02020603050405020304" charset="0"/>
              </a:rPr>
              <a:t>Why are forests called biodiversity hotspots?</a:t>
            </a:r>
            <a:endParaRPr lang="en-IN" altLang="en-US" sz="2000" b="1" dirty="0">
              <a:latin typeface="Times New Roman" panose="02020603050405020304" charset="0"/>
              <a:cs typeface="Times New Roman" panose="02020603050405020304" charset="0"/>
            </a:endParaRPr>
          </a:p>
          <a:p>
            <a:pPr marL="0" lvl="0" indent="0" algn="l" rtl="0">
              <a:spcBef>
                <a:spcPts val="0"/>
              </a:spcBef>
              <a:spcAft>
                <a:spcPts val="0"/>
              </a:spcAft>
            </a:pPr>
            <a:endParaRPr lang="en-IN" altLang="en-US" sz="2000" dirty="0">
              <a:latin typeface="Times New Roman" panose="02020603050405020304" charset="0"/>
              <a:cs typeface="Times New Roman" panose="02020603050405020304" charset="0"/>
            </a:endParaRPr>
          </a:p>
          <a:p>
            <a:pPr marL="0" lvl="0" indent="0" algn="l" rtl="0">
              <a:spcBef>
                <a:spcPts val="0"/>
              </a:spcBef>
              <a:spcAft>
                <a:spcPts val="0"/>
              </a:spcAft>
            </a:pPr>
            <a:r>
              <a:rPr lang="en-IN" altLang="en-US" sz="2000" dirty="0">
                <a:latin typeface="Times New Roman" panose="02020603050405020304" charset="0"/>
                <a:cs typeface="Times New Roman" panose="02020603050405020304" charset="0"/>
              </a:rPr>
              <a:t>Forests are biodiversity hot spots.</a:t>
            </a:r>
            <a:endParaRPr lang="en-IN" altLang="en-US" sz="2000" dirty="0">
              <a:latin typeface="Times New Roman" panose="02020603050405020304" charset="0"/>
              <a:cs typeface="Times New Roman" panose="02020603050405020304" charset="0"/>
            </a:endParaRPr>
          </a:p>
          <a:p>
            <a:pPr marL="0" lvl="0" indent="0" algn="l" rtl="0">
              <a:spcBef>
                <a:spcPts val="0"/>
              </a:spcBef>
              <a:spcAft>
                <a:spcPts val="0"/>
              </a:spcAft>
            </a:pPr>
            <a:endParaRPr lang="en-IN" altLang="en-US" sz="2000" dirty="0">
              <a:latin typeface="Times New Roman" panose="02020603050405020304" charset="0"/>
              <a:cs typeface="Times New Roman" panose="02020603050405020304" charset="0"/>
            </a:endParaRPr>
          </a:p>
          <a:p>
            <a:pPr marL="0" lvl="0" indent="0" algn="l" rtl="0">
              <a:spcBef>
                <a:spcPts val="0"/>
              </a:spcBef>
              <a:spcAft>
                <a:spcPts val="0"/>
              </a:spcAft>
            </a:pPr>
            <a:r>
              <a:rPr lang="en-IN" altLang="en-US" sz="2000" dirty="0">
                <a:latin typeface="Times New Roman" panose="02020603050405020304" charset="0"/>
                <a:cs typeface="Times New Roman" panose="02020603050405020304" charset="0"/>
              </a:rPr>
              <a:t>Hotspot means an area full of biological diversity.</a:t>
            </a:r>
            <a:endParaRPr lang="en-IN" altLang="en-US" sz="2000" dirty="0">
              <a:latin typeface="Times New Roman" panose="02020603050405020304" charset="0"/>
              <a:cs typeface="Times New Roman" panose="02020603050405020304" charset="0"/>
            </a:endParaRPr>
          </a:p>
          <a:p>
            <a:pPr marL="0" lvl="0" indent="0" algn="l" rtl="0">
              <a:spcBef>
                <a:spcPts val="0"/>
              </a:spcBef>
              <a:spcAft>
                <a:spcPts val="0"/>
              </a:spcAft>
            </a:pPr>
            <a:endParaRPr lang="en-IN" altLang="en-US" sz="2000" dirty="0">
              <a:latin typeface="Times New Roman" panose="02020603050405020304" charset="0"/>
              <a:cs typeface="Times New Roman" panose="02020603050405020304" charset="0"/>
            </a:endParaRPr>
          </a:p>
          <a:p>
            <a:pPr marL="0" lvl="0" indent="0" algn="l" rtl="0">
              <a:spcBef>
                <a:spcPts val="0"/>
              </a:spcBef>
              <a:spcAft>
                <a:spcPts val="0"/>
              </a:spcAft>
            </a:pPr>
            <a:r>
              <a:rPr lang="en-IN" altLang="en-US" sz="2000" dirty="0">
                <a:latin typeface="Times New Roman" panose="02020603050405020304" charset="0"/>
                <a:cs typeface="Times New Roman" panose="02020603050405020304" charset="0"/>
              </a:rPr>
              <a:t>Loss of diversity may lead to a loss of ecological stability/ecological imbalance.</a:t>
            </a:r>
            <a:endParaRPr lang="en-IN" altLang="en-US" sz="2000" dirty="0">
              <a:latin typeface="Times New Roman" panose="02020603050405020304" charset="0"/>
              <a:cs typeface="Times New Roman" panose="02020603050405020304" charset="0"/>
            </a:endParaRPr>
          </a:p>
        </p:txBody>
      </p:sp>
      <p:pic>
        <p:nvPicPr>
          <p:cNvPr id="100" name="Google Shape;100;p16"/>
          <p:cNvPicPr preferRelativeResize="0">
            <a:picLocks noGrp="1" noChangeAspect="1"/>
          </p:cNvPicPr>
          <p:nvPr>
            <p:ph sz="half" idx="2"/>
          </p:nvPr>
        </p:nvPicPr>
        <p:blipFill>
          <a:blip r:embed="rId1"/>
          <a:stretch>
            <a:fillRect/>
          </a:stretch>
        </p:blipFill>
        <p:spPr>
          <a:xfrm>
            <a:off x="7006590" y="2626360"/>
            <a:ext cx="4268470" cy="3180715"/>
          </a:xfrm>
          <a:prstGeom prst="rect">
            <a:avLst/>
          </a:prstGeom>
          <a:noFill/>
          <a:ln>
            <a:noFill/>
          </a:ln>
        </p:spPr>
      </p:pic>
      <p:sp>
        <p:nvSpPr>
          <p:cNvPr id="5" name="Rectangle 4"/>
          <p:cNvSpPr/>
          <p:nvPr/>
        </p:nvSpPr>
        <p:spPr>
          <a:xfrm rot="10800000">
            <a:off x="11999068" y="6597352"/>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1500"/>
                                  </p:stCondLst>
                                  <p:childTnLst>
                                    <p:set>
                                      <p:cBhvr>
                                        <p:cTn id="6" dur="500"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nodeType="afterEffect">
                                  <p:stCondLst>
                                    <p:cond delay="1500"/>
                                  </p:stCondLst>
                                  <p:childTnLst>
                                    <p:set>
                                      <p:cBhvr>
                                        <p:cTn id="11" dur="500" fill="hold">
                                          <p:stCondLst>
                                            <p:cond delay="0"/>
                                          </p:stCondLst>
                                        </p:cTn>
                                        <p:tgtEl>
                                          <p:spTgt spid="3">
                                            <p:txEl>
                                              <p:pRg st="2" end="2"/>
                                            </p:txEl>
                                          </p:spTgt>
                                        </p:tgtEl>
                                        <p:attrNameLst>
                                          <p:attrName>style.visibility</p:attrName>
                                        </p:attrNameLst>
                                      </p:cBhvr>
                                      <p:to>
                                        <p:strVal val="visible"/>
                                      </p:to>
                                    </p:set>
                                    <p:anim calcmode="lin" valueType="num">
                                      <p:cBhvr additive="base">
                                        <p:cTn id="12"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2" end="2"/>
                                            </p:txEl>
                                          </p:spTgt>
                                        </p:tgtEl>
                                      </p:cBhvr>
                                    </p:animEffect>
                                  </p:childTnLst>
                                </p:cTn>
                              </p:par>
                            </p:childTnLst>
                          </p:cTn>
                        </p:par>
                        <p:par>
                          <p:cTn id="14" fill="hold">
                            <p:stCondLst>
                              <p:cond delay="4000"/>
                            </p:stCondLst>
                            <p:childTnLst>
                              <p:par>
                                <p:cTn id="15" presetID="12" presetClass="entr" presetSubtype="4" fill="hold" nodeType="afterEffect">
                                  <p:stCondLst>
                                    <p:cond delay="1500"/>
                                  </p:stCondLst>
                                  <p:childTnLst>
                                    <p:set>
                                      <p:cBhvr>
                                        <p:cTn id="16" dur="500" fill="hold">
                                          <p:stCondLst>
                                            <p:cond delay="0"/>
                                          </p:stCondLst>
                                        </p:cTn>
                                        <p:tgtEl>
                                          <p:spTgt spid="3">
                                            <p:txEl>
                                              <p:pRg st="4" end="4"/>
                                            </p:txEl>
                                          </p:spTgt>
                                        </p:tgtEl>
                                        <p:attrNameLst>
                                          <p:attrName>style.visibility</p:attrName>
                                        </p:attrNameLst>
                                      </p:cBhvr>
                                      <p:to>
                                        <p:strVal val="visible"/>
                                      </p:to>
                                    </p:set>
                                    <p:anim calcmode="lin" valueType="num">
                                      <p:cBhvr additive="base">
                                        <p:cTn id="17"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4" end="4"/>
                                            </p:txEl>
                                          </p:spTgt>
                                        </p:tgtEl>
                                      </p:cBhvr>
                                    </p:animEffect>
                                  </p:childTnLst>
                                </p:cTn>
                              </p:par>
                            </p:childTnLst>
                          </p:cTn>
                        </p:par>
                        <p:par>
                          <p:cTn id="19" fill="hold">
                            <p:stCondLst>
                              <p:cond delay="6000"/>
                            </p:stCondLst>
                            <p:childTnLst>
                              <p:par>
                                <p:cTn id="20" presetID="12" presetClass="entr" presetSubtype="4" fill="hold" nodeType="afterEffect">
                                  <p:stCondLst>
                                    <p:cond delay="1500"/>
                                  </p:stCondLst>
                                  <p:childTnLst>
                                    <p:set>
                                      <p:cBhvr>
                                        <p:cTn id="21" dur="500" fill="hold">
                                          <p:stCondLst>
                                            <p:cond delay="0"/>
                                          </p:stCondLst>
                                        </p:cTn>
                                        <p:tgtEl>
                                          <p:spTgt spid="3">
                                            <p:txEl>
                                              <p:pRg st="6" end="6"/>
                                            </p:txEl>
                                          </p:spTgt>
                                        </p:tgtEl>
                                        <p:attrNameLst>
                                          <p:attrName>style.visibility</p:attrName>
                                        </p:attrNameLst>
                                      </p:cBhvr>
                                      <p:to>
                                        <p:strVal val="visible"/>
                                      </p:to>
                                    </p:set>
                                    <p:anim calcmode="lin" valueType="num">
                                      <p:cBhvr additive="base">
                                        <p:cTn id="22"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23" dur="500"/>
                                        <p:tgtEl>
                                          <p:spTgt spid="3">
                                            <p:txEl>
                                              <p:pRg st="6" end="6"/>
                                            </p:txEl>
                                          </p:spTgt>
                                        </p:tgtEl>
                                      </p:cBhvr>
                                    </p:animEffect>
                                  </p:childTnLst>
                                </p:cTn>
                              </p:par>
                            </p:childTnLst>
                          </p:cTn>
                        </p:par>
                        <p:par>
                          <p:cTn id="24" fill="hold">
                            <p:stCondLst>
                              <p:cond delay="8000"/>
                            </p:stCondLst>
                            <p:childTnLst>
                              <p:par>
                                <p:cTn id="25" presetID="10" presetClass="entr" presetSubtype="0" fill="hold" nodeType="afterEffect">
                                  <p:stCondLst>
                                    <p:cond delay="1500"/>
                                  </p:stCondLst>
                                  <p:childTnLst>
                                    <p:set>
                                      <p:cBhvr>
                                        <p:cTn id="26" dur="500" fill="hold">
                                          <p:stCondLst>
                                            <p:cond delay="0"/>
                                          </p:stCondLst>
                                        </p:cTn>
                                        <p:tgtEl>
                                          <p:spTgt spid="100"/>
                                        </p:tgtEl>
                                        <p:attrNameLst>
                                          <p:attrName>style.visibility</p:attrName>
                                        </p:attrNameLst>
                                      </p:cBhvr>
                                      <p:to>
                                        <p:strVal val="visible"/>
                                      </p:to>
                                    </p:set>
                                    <p:animEffect transition="in" filter="fade">
                                      <p:cBhvr>
                                        <p:cTn id="27" dur="500"/>
                                        <p:tgtEl>
                                          <p:spTgt spid="100"/>
                                        </p:tgtEl>
                                      </p:cBhvr>
                                    </p:animEffect>
                                  </p:childTnLst>
                                </p:cTn>
                              </p:par>
                            </p:childTnLst>
                          </p:cTn>
                        </p:par>
                        <p:par>
                          <p:cTn id="28" fill="hold">
                            <p:stCondLst>
                              <p:cond delay="10000"/>
                            </p:stCondLst>
                            <p:childTnLst>
                              <p:par>
                                <p:cTn id="29" presetID="12" presetClass="entr" presetSubtype="4" fill="hold" grpId="0" nodeType="afterEffect">
                                  <p:stCondLst>
                                    <p:cond delay="1500"/>
                                  </p:stCondLst>
                                  <p:childTnLst>
                                    <p:set>
                                      <p:cBhvr>
                                        <p:cTn id="30" dur="500" fill="hold">
                                          <p:stCondLst>
                                            <p:cond delay="0"/>
                                          </p:stCondLst>
                                        </p:cTn>
                                        <p:tgtEl>
                                          <p:spTgt spid="5"/>
                                        </p:tgtEl>
                                        <p:attrNameLst>
                                          <p:attrName>style.visibility</p:attrName>
                                        </p:attrNameLst>
                                      </p:cBhvr>
                                      <p:to>
                                        <p:strVal val="visible"/>
                                      </p:to>
                                    </p:set>
                                    <p:anim calcmode="lin" valueType="num">
                                      <p:cBhvr additive="base">
                                        <p:cTn id="31" dur="500"/>
                                        <p:tgtEl>
                                          <p:spTgt spid="5"/>
                                        </p:tgtEl>
                                        <p:attrNameLst>
                                          <p:attrName>ppt_y</p:attrName>
                                        </p:attrNameLst>
                                      </p:cBhvr>
                                      <p:tavLst>
                                        <p:tav tm="0">
                                          <p:val>
                                            <p:strVal val="#ppt_y+#ppt_h*1.125000"/>
                                          </p:val>
                                        </p:tav>
                                        <p:tav tm="100000">
                                          <p:val>
                                            <p:strVal val="#ppt_y"/>
                                          </p:val>
                                        </p:tav>
                                      </p:tavLst>
                                    </p:anim>
                                    <p:animEffect transition="in" filter="wipe(up)">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dirty="0"/>
              <a:t>Stakeholders of wild life</a:t>
            </a:r>
            <a:endParaRPr lang="en-IN" altLang="en-US" dirty="0"/>
          </a:p>
        </p:txBody>
      </p:sp>
      <p:sp>
        <p:nvSpPr>
          <p:cNvPr id="3" name="Content Placeholder 2"/>
          <p:cNvSpPr>
            <a:spLocks noGrp="1"/>
          </p:cNvSpPr>
          <p:nvPr>
            <p:ph sz="half" idx="1"/>
          </p:nvPr>
        </p:nvSpPr>
        <p:spPr>
          <a:xfrm>
            <a:off x="1117600" y="1701800"/>
            <a:ext cx="10158095" cy="4470400"/>
          </a:xfrm>
        </p:spPr>
        <p:txBody>
          <a:bodyPr/>
          <a:lstStyle/>
          <a:p>
            <a:pPr marL="0" indent="0">
              <a:buNone/>
            </a:pPr>
            <a:r>
              <a:rPr lang="en-US" dirty="0"/>
              <a:t> A person having interest or concern for something is called as a stakeholder.</a:t>
            </a:r>
            <a:endParaRPr lang="en-US" dirty="0"/>
          </a:p>
        </p:txBody>
      </p:sp>
      <p:pic>
        <p:nvPicPr>
          <p:cNvPr id="5" name="Picture 4" descr="40901634633_c22ea5e0de_o"/>
          <p:cNvPicPr>
            <a:picLocks noChangeAspect="1"/>
          </p:cNvPicPr>
          <p:nvPr/>
        </p:nvPicPr>
        <p:blipFill>
          <a:blip r:embed="rId1"/>
          <a:stretch>
            <a:fillRect/>
          </a:stretch>
        </p:blipFill>
        <p:spPr>
          <a:xfrm>
            <a:off x="1143635" y="3035935"/>
            <a:ext cx="9902190" cy="2788920"/>
          </a:xfrm>
          <a:prstGeom prst="rect">
            <a:avLst/>
          </a:prstGeom>
        </p:spPr>
      </p:pic>
      <p:sp>
        <p:nvSpPr>
          <p:cNvPr id="6" name="Rectangle 5"/>
          <p:cNvSpPr/>
          <p:nvPr/>
        </p:nvSpPr>
        <p:spPr>
          <a:xfrm rot="10800000">
            <a:off x="11999068" y="6597352"/>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1500"/>
                                  </p:stCondLst>
                                  <p:childTnLst>
                                    <p:set>
                                      <p:cBhvr>
                                        <p:cTn id="6" dur="500"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0" presetClass="entr" presetSubtype="0" fill="hold" nodeType="afterEffect">
                                  <p:stCondLst>
                                    <p:cond delay="1500"/>
                                  </p:stCondLst>
                                  <p:childTnLst>
                                    <p:set>
                                      <p:cBhvr>
                                        <p:cTn id="11" dur="500"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4000"/>
                            </p:stCondLst>
                            <p:childTnLst>
                              <p:par>
                                <p:cTn id="14" presetID="12" presetClass="entr" presetSubtype="4" fill="hold" grpId="0" nodeType="afterEffect">
                                  <p:stCondLst>
                                    <p:cond delay="1500"/>
                                  </p:stCondLst>
                                  <p:childTnLst>
                                    <p:set>
                                      <p:cBhvr>
                                        <p:cTn id="15" dur="500" fill="hold">
                                          <p:stCondLst>
                                            <p:cond delay="0"/>
                                          </p:stCondLst>
                                        </p:cTn>
                                        <p:tgtEl>
                                          <p:spTgt spid="6"/>
                                        </p:tgtEl>
                                        <p:attrNameLst>
                                          <p:attrName>style.visibility</p:attrName>
                                        </p:attrNameLst>
                                      </p:cBhvr>
                                      <p:to>
                                        <p:strVal val="visible"/>
                                      </p:to>
                                    </p:set>
                                    <p:anim calcmode="lin" valueType="num">
                                      <p:cBhvr additive="base">
                                        <p:cTn id="16" dur="500"/>
                                        <p:tgtEl>
                                          <p:spTgt spid="6"/>
                                        </p:tgtEl>
                                        <p:attrNameLst>
                                          <p:attrName>ppt_y</p:attrName>
                                        </p:attrNameLst>
                                      </p:cBhvr>
                                      <p:tavLst>
                                        <p:tav tm="0">
                                          <p:val>
                                            <p:strVal val="#ppt_y+#ppt_h*1.125000"/>
                                          </p:val>
                                        </p:tav>
                                        <p:tav tm="100000">
                                          <p:val>
                                            <p:strVal val="#ppt_y"/>
                                          </p:val>
                                        </p:tav>
                                      </p:tavLst>
                                    </p:anim>
                                    <p:animEffect transition="in" filter="wipe(up)">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sz="2000" dirty="0">
                <a:latin typeface="Times New Roman" panose="02020603050405020304" charset="0"/>
                <a:cs typeface="Times New Roman" panose="02020603050405020304" charset="0"/>
              </a:rPr>
              <a:t>Forests are biodiversity hotspots. Biodiversity is defined as different types of organism present on the earth. The main aim of conservation is to preserve the biodiversity. The loss of biodiversity will lead to loss of ecological stability.</a:t>
            </a:r>
            <a:endParaRPr lang="en-US" sz="2000" dirty="0">
              <a:latin typeface="Times New Roman" panose="02020603050405020304" charset="0"/>
              <a:cs typeface="Times New Roman" panose="02020603050405020304" charset="0"/>
            </a:endParaRPr>
          </a:p>
          <a:p>
            <a:r>
              <a:rPr lang="en-IN" altLang="en-US" sz="2000" dirty="0">
                <a:latin typeface="Times New Roman" panose="02020603050405020304" charset="0"/>
                <a:cs typeface="Times New Roman" panose="02020603050405020304" charset="0"/>
              </a:rPr>
              <a:t>Stakeholders are local people, forest department, industrialists, and wild life enthusiasts.</a:t>
            </a:r>
            <a:endParaRPr lang="en-IN" altLang="en-US" sz="2000" dirty="0">
              <a:latin typeface="Times New Roman" panose="02020603050405020304" charset="0"/>
              <a:cs typeface="Times New Roman" panose="02020603050405020304" charset="0"/>
            </a:endParaRPr>
          </a:p>
          <a:p>
            <a:r>
              <a:rPr lang="en-IN" altLang="en-US" sz="2000" dirty="0">
                <a:latin typeface="Times New Roman" panose="02020603050405020304" charset="0"/>
                <a:cs typeface="Times New Roman" panose="02020603050405020304" charset="0"/>
              </a:rPr>
              <a:t>Water is required for fulfilling the basic needs of individuals. </a:t>
            </a:r>
            <a:endParaRPr lang="en-IN" altLang="en-US" sz="2000" dirty="0">
              <a:latin typeface="Times New Roman" panose="02020603050405020304" charset="0"/>
              <a:cs typeface="Times New Roman" panose="02020603050405020304" charset="0"/>
            </a:endParaRPr>
          </a:p>
          <a:p>
            <a:r>
              <a:rPr lang="en-IN" altLang="en-US" sz="2000" dirty="0">
                <a:latin typeface="Times New Roman" panose="02020603050405020304" charset="0"/>
                <a:cs typeface="Times New Roman" panose="02020603050405020304" charset="0"/>
              </a:rPr>
              <a:t>Coal and petroleum are non-renewable resource. </a:t>
            </a:r>
            <a:endParaRPr lang="en-IN" altLang="en-US" sz="2000" dirty="0">
              <a:latin typeface="Times New Roman" panose="02020603050405020304" charset="0"/>
              <a:cs typeface="Times New Roman" panose="02020603050405020304" charset="0"/>
            </a:endParaRPr>
          </a:p>
          <a:p>
            <a:r>
              <a:rPr lang="en-IN" altLang="en-US" sz="2000" dirty="0">
                <a:latin typeface="Times New Roman" panose="02020603050405020304" charset="0"/>
                <a:cs typeface="Times New Roman" panose="02020603050405020304" charset="0"/>
              </a:rPr>
              <a:t>Disadvantages of fossil fuels</a:t>
            </a:r>
            <a:endParaRPr lang="en-IN" altLang="en-US" sz="2000" dirty="0">
              <a:latin typeface="Times New Roman" panose="02020603050405020304" charset="0"/>
              <a:cs typeface="Times New Roman" panose="02020603050405020304" charset="0"/>
            </a:endParaRPr>
          </a:p>
        </p:txBody>
      </p:sp>
      <p:sp>
        <p:nvSpPr>
          <p:cNvPr id="6" name="Rectangle 5"/>
          <p:cNvSpPr/>
          <p:nvPr/>
        </p:nvSpPr>
        <p:spPr>
          <a:xfrm rot="10800000">
            <a:off x="11999068" y="6597352"/>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1500"/>
                                  </p:stCondLst>
                                  <p:childTnLst>
                                    <p:set>
                                      <p:cBhvr>
                                        <p:cTn id="6" dur="500"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par>
                          <p:cTn id="9" fill="hold">
                            <p:stCondLst>
                              <p:cond delay="2000"/>
                            </p:stCondLst>
                            <p:childTnLst>
                              <p:par>
                                <p:cTn id="10" presetID="12" presetClass="entr" presetSubtype="4" fill="hold" nodeType="afterEffect">
                                  <p:stCondLst>
                                    <p:cond delay="1500"/>
                                  </p:stCondLst>
                                  <p:childTnLst>
                                    <p:set>
                                      <p:cBhvr>
                                        <p:cTn id="11" dur="500" fill="hold">
                                          <p:stCondLst>
                                            <p:cond delay="0"/>
                                          </p:stCondLst>
                                        </p:cTn>
                                        <p:tgtEl>
                                          <p:spTgt spid="5">
                                            <p:txEl>
                                              <p:pRg st="1" end="1"/>
                                            </p:txEl>
                                          </p:spTgt>
                                        </p:tgtEl>
                                        <p:attrNameLst>
                                          <p:attrName>style.visibility</p:attrName>
                                        </p:attrNameLst>
                                      </p:cBhvr>
                                      <p:to>
                                        <p:strVal val="visible"/>
                                      </p:to>
                                    </p:set>
                                    <p:anim calcmode="lin" valueType="num">
                                      <p:cBhvr additive="base">
                                        <p:cTn id="12"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5">
                                            <p:txEl>
                                              <p:pRg st="1" end="1"/>
                                            </p:txEl>
                                          </p:spTgt>
                                        </p:tgtEl>
                                      </p:cBhvr>
                                    </p:animEffect>
                                  </p:childTnLst>
                                </p:cTn>
                              </p:par>
                            </p:childTnLst>
                          </p:cTn>
                        </p:par>
                        <p:par>
                          <p:cTn id="14" fill="hold">
                            <p:stCondLst>
                              <p:cond delay="4000"/>
                            </p:stCondLst>
                            <p:childTnLst>
                              <p:par>
                                <p:cTn id="15" presetID="12" presetClass="entr" presetSubtype="4" fill="hold" nodeType="afterEffect">
                                  <p:stCondLst>
                                    <p:cond delay="1500"/>
                                  </p:stCondLst>
                                  <p:childTnLst>
                                    <p:set>
                                      <p:cBhvr>
                                        <p:cTn id="16" dur="500" fill="hold">
                                          <p:stCondLst>
                                            <p:cond delay="0"/>
                                          </p:stCondLst>
                                        </p:cTn>
                                        <p:tgtEl>
                                          <p:spTgt spid="5">
                                            <p:txEl>
                                              <p:pRg st="2" end="2"/>
                                            </p:txEl>
                                          </p:spTgt>
                                        </p:tgtEl>
                                        <p:attrNameLst>
                                          <p:attrName>style.visibility</p:attrName>
                                        </p:attrNameLst>
                                      </p:cBhvr>
                                      <p:to>
                                        <p:strVal val="visible"/>
                                      </p:to>
                                    </p:set>
                                    <p:anim calcmode="lin" valueType="num">
                                      <p:cBhvr additive="base">
                                        <p:cTn id="17"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18" dur="500"/>
                                        <p:tgtEl>
                                          <p:spTgt spid="5">
                                            <p:txEl>
                                              <p:pRg st="2" end="2"/>
                                            </p:txEl>
                                          </p:spTgt>
                                        </p:tgtEl>
                                      </p:cBhvr>
                                    </p:animEffect>
                                  </p:childTnLst>
                                </p:cTn>
                              </p:par>
                            </p:childTnLst>
                          </p:cTn>
                        </p:par>
                        <p:par>
                          <p:cTn id="19" fill="hold">
                            <p:stCondLst>
                              <p:cond delay="6000"/>
                            </p:stCondLst>
                            <p:childTnLst>
                              <p:par>
                                <p:cTn id="20" presetID="12" presetClass="entr" presetSubtype="4" fill="hold" nodeType="afterEffect">
                                  <p:stCondLst>
                                    <p:cond delay="1500"/>
                                  </p:stCondLst>
                                  <p:childTnLst>
                                    <p:set>
                                      <p:cBhvr>
                                        <p:cTn id="21" dur="500" fill="hold">
                                          <p:stCondLst>
                                            <p:cond delay="0"/>
                                          </p:stCondLst>
                                        </p:cTn>
                                        <p:tgtEl>
                                          <p:spTgt spid="5">
                                            <p:txEl>
                                              <p:pRg st="3" end="3"/>
                                            </p:txEl>
                                          </p:spTgt>
                                        </p:tgtEl>
                                        <p:attrNameLst>
                                          <p:attrName>style.visibility</p:attrName>
                                        </p:attrNameLst>
                                      </p:cBhvr>
                                      <p:to>
                                        <p:strVal val="visible"/>
                                      </p:to>
                                    </p:set>
                                    <p:anim calcmode="lin" valueType="num">
                                      <p:cBhvr additive="base">
                                        <p:cTn id="22"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up)">
                                      <p:cBhvr>
                                        <p:cTn id="23" dur="500"/>
                                        <p:tgtEl>
                                          <p:spTgt spid="5">
                                            <p:txEl>
                                              <p:pRg st="3" end="3"/>
                                            </p:txEl>
                                          </p:spTgt>
                                        </p:tgtEl>
                                      </p:cBhvr>
                                    </p:animEffect>
                                  </p:childTnLst>
                                </p:cTn>
                              </p:par>
                            </p:childTnLst>
                          </p:cTn>
                        </p:par>
                        <p:par>
                          <p:cTn id="24" fill="hold">
                            <p:stCondLst>
                              <p:cond delay="8000"/>
                            </p:stCondLst>
                            <p:childTnLst>
                              <p:par>
                                <p:cTn id="25" presetID="12" presetClass="entr" presetSubtype="4" fill="hold" nodeType="afterEffect">
                                  <p:stCondLst>
                                    <p:cond delay="1500"/>
                                  </p:stCondLst>
                                  <p:childTnLst>
                                    <p:set>
                                      <p:cBhvr>
                                        <p:cTn id="26" dur="500" fill="hold">
                                          <p:stCondLst>
                                            <p:cond delay="0"/>
                                          </p:stCondLst>
                                        </p:cTn>
                                        <p:tgtEl>
                                          <p:spTgt spid="5">
                                            <p:txEl>
                                              <p:pRg st="4" end="4"/>
                                            </p:txEl>
                                          </p:spTgt>
                                        </p:tgtEl>
                                        <p:attrNameLst>
                                          <p:attrName>style.visibility</p:attrName>
                                        </p:attrNameLst>
                                      </p:cBhvr>
                                      <p:to>
                                        <p:strVal val="visible"/>
                                      </p:to>
                                    </p:set>
                                    <p:anim calcmode="lin" valueType="num">
                                      <p:cBhvr additive="base">
                                        <p:cTn id="27" dur="500"/>
                                        <p:tgtEl>
                                          <p:spTgt spid="5">
                                            <p:txEl>
                                              <p:pRg st="4" end="4"/>
                                            </p:txEl>
                                          </p:spTgt>
                                        </p:tgtEl>
                                        <p:attrNameLst>
                                          <p:attrName>ppt_y</p:attrName>
                                        </p:attrNameLst>
                                      </p:cBhvr>
                                      <p:tavLst>
                                        <p:tav tm="0">
                                          <p:val>
                                            <p:strVal val="#ppt_y+#ppt_h*1.125000"/>
                                          </p:val>
                                        </p:tav>
                                        <p:tav tm="100000">
                                          <p:val>
                                            <p:strVal val="#ppt_y"/>
                                          </p:val>
                                        </p:tav>
                                      </p:tavLst>
                                    </p:anim>
                                    <p:animEffect transition="in" filter="wipe(up)">
                                      <p:cBhvr>
                                        <p:cTn id="28" dur="500"/>
                                        <p:tgtEl>
                                          <p:spTgt spid="5">
                                            <p:txEl>
                                              <p:pRg st="4" end="4"/>
                                            </p:txEl>
                                          </p:spTgt>
                                        </p:tgtEl>
                                      </p:cBhvr>
                                    </p:animEffect>
                                  </p:childTnLst>
                                </p:cTn>
                              </p:par>
                            </p:childTnLst>
                          </p:cTn>
                        </p:par>
                        <p:par>
                          <p:cTn id="29" fill="hold">
                            <p:stCondLst>
                              <p:cond delay="10000"/>
                            </p:stCondLst>
                            <p:childTnLst>
                              <p:par>
                                <p:cTn id="30" presetID="12" presetClass="entr" presetSubtype="4" fill="hold" grpId="0" nodeType="afterEffect">
                                  <p:stCondLst>
                                    <p:cond delay="1500"/>
                                  </p:stCondLst>
                                  <p:childTnLst>
                                    <p:set>
                                      <p:cBhvr>
                                        <p:cTn id="31" dur="500" fill="hold">
                                          <p:stCondLst>
                                            <p:cond delay="0"/>
                                          </p:stCondLst>
                                        </p:cTn>
                                        <p:tgtEl>
                                          <p:spTgt spid="6"/>
                                        </p:tgtEl>
                                        <p:attrNameLst>
                                          <p:attrName>style.visibility</p:attrName>
                                        </p:attrNameLst>
                                      </p:cBhvr>
                                      <p:to>
                                        <p:strVal val="visible"/>
                                      </p:to>
                                    </p:set>
                                    <p:anim calcmode="lin" valueType="num">
                                      <p:cBhvr additive="base">
                                        <p:cTn id="32" dur="500"/>
                                        <p:tgtEl>
                                          <p:spTgt spid="6"/>
                                        </p:tgtEl>
                                        <p:attrNameLst>
                                          <p:attrName>ppt_y</p:attrName>
                                        </p:attrNameLst>
                                      </p:cBhvr>
                                      <p:tavLst>
                                        <p:tav tm="0">
                                          <p:val>
                                            <p:strVal val="#ppt_y+#ppt_h*1.125000"/>
                                          </p:val>
                                        </p:tav>
                                        <p:tav tm="100000">
                                          <p:val>
                                            <p:strVal val="#ppt_y"/>
                                          </p:val>
                                        </p:tav>
                                      </p:tavLst>
                                    </p:anim>
                                    <p:animEffect transition="in" filter="wipe(up)">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200" dirty="0">
                <a:solidFill>
                  <a:schemeClr val="tx1"/>
                </a:solidFill>
                <a:latin typeface="Times New Roman" panose="02020603050405020304" charset="0"/>
                <a:cs typeface="Times New Roman" panose="02020603050405020304" charset="0"/>
                <a:sym typeface="+mn-ea"/>
              </a:rPr>
              <a:t>3. WATER FOR ALL.</a:t>
            </a:r>
            <a:endParaRPr lang="en-GB" sz="4200" dirty="0">
              <a:solidFill>
                <a:schemeClr val="tx1"/>
              </a:solidFill>
              <a:latin typeface="Times New Roman" panose="02020603050405020304" charset="0"/>
              <a:cs typeface="Times New Roman" panose="02020603050405020304" charset="0"/>
              <a:sym typeface="+mn-ea"/>
            </a:endParaRPr>
          </a:p>
        </p:txBody>
      </p:sp>
      <p:sp>
        <p:nvSpPr>
          <p:cNvPr id="3" name="Content Placeholder 2"/>
          <p:cNvSpPr>
            <a:spLocks noGrp="1"/>
          </p:cNvSpPr>
          <p:nvPr>
            <p:ph sz="half" idx="1"/>
          </p:nvPr>
        </p:nvSpPr>
        <p:spPr>
          <a:xfrm>
            <a:off x="1117600" y="1701800"/>
            <a:ext cx="6837680" cy="4470400"/>
          </a:xfrm>
        </p:spPr>
        <p:txBody>
          <a:bodyPr>
            <a:normAutofit/>
          </a:bodyPr>
          <a:lstStyle/>
          <a:p>
            <a:pPr marL="0" lvl="0" indent="0" algn="l" rtl="0">
              <a:spcBef>
                <a:spcPts val="0"/>
              </a:spcBef>
              <a:spcAft>
                <a:spcPts val="0"/>
              </a:spcAft>
              <a:buNone/>
            </a:pPr>
            <a:r>
              <a:rPr lang="en-IN" dirty="0">
                <a:latin typeface="Times New Roman" panose="02020603050405020304" charset="0"/>
                <a:cs typeface="Times New Roman" panose="02020603050405020304" charset="0"/>
              </a:rPr>
              <a:t>Water is a basic necessity as we need it for fulfilling our needs.</a:t>
            </a:r>
            <a:endParaRPr sz="3000" dirty="0">
              <a:latin typeface="Times New Roman" panose="02020603050405020304" charset="0"/>
              <a:cs typeface="Times New Roman" panose="02020603050405020304" charset="0"/>
            </a:endParaRPr>
          </a:p>
          <a:p>
            <a:pPr marL="0" lvl="0" indent="0" algn="l" rtl="0">
              <a:spcBef>
                <a:spcPts val="1000"/>
              </a:spcBef>
              <a:spcAft>
                <a:spcPts val="0"/>
              </a:spcAft>
              <a:buNone/>
            </a:pPr>
            <a:r>
              <a:rPr lang="en-GB" sz="3000" dirty="0">
                <a:solidFill>
                  <a:schemeClr val="dk1"/>
                </a:solidFill>
                <a:latin typeface="Times New Roman" panose="02020603050405020304" charset="0"/>
                <a:cs typeface="Times New Roman" panose="02020603050405020304" charset="0"/>
                <a:sym typeface="+mn-ea"/>
              </a:rPr>
              <a:t>       </a:t>
            </a:r>
            <a:endParaRPr sz="3000" dirty="0">
              <a:solidFill>
                <a:schemeClr val="dk1"/>
              </a:solidFill>
              <a:latin typeface="Times New Roman" panose="02020603050405020304" charset="0"/>
              <a:cs typeface="Times New Roman" panose="02020603050405020304" charset="0"/>
            </a:endParaRPr>
          </a:p>
          <a:p>
            <a:pPr marL="0" lvl="0" indent="0" algn="l" rtl="0">
              <a:spcBef>
                <a:spcPts val="800"/>
              </a:spcBef>
              <a:spcAft>
                <a:spcPts val="0"/>
              </a:spcAft>
              <a:buNone/>
            </a:pPr>
            <a:r>
              <a:rPr lang="en-GB" sz="3000" dirty="0">
                <a:solidFill>
                  <a:schemeClr val="dk1"/>
                </a:solidFill>
                <a:latin typeface="Times New Roman" panose="02020603050405020304" charset="0"/>
                <a:cs typeface="Times New Roman" panose="02020603050405020304" charset="0"/>
                <a:sym typeface="+mn-ea"/>
              </a:rPr>
              <a:t>3.1  What are dams?</a:t>
            </a:r>
            <a:br>
              <a:rPr lang="en-GB" sz="3000" dirty="0">
                <a:solidFill>
                  <a:schemeClr val="dk1"/>
                </a:solidFill>
                <a:latin typeface="Times New Roman" panose="02020603050405020304" charset="0"/>
                <a:cs typeface="Times New Roman" panose="02020603050405020304" charset="0"/>
                <a:sym typeface="+mn-ea"/>
              </a:rPr>
            </a:br>
            <a:endParaRPr lang="en-GB" sz="3000" dirty="0">
              <a:solidFill>
                <a:schemeClr val="dk1"/>
              </a:solidFill>
              <a:latin typeface="Times New Roman" panose="02020603050405020304" charset="0"/>
              <a:cs typeface="Times New Roman" panose="02020603050405020304" charset="0"/>
              <a:sym typeface="+mn-ea"/>
            </a:endParaRPr>
          </a:p>
          <a:p>
            <a:pPr marL="0" lvl="0" indent="0" algn="l" rtl="0">
              <a:spcBef>
                <a:spcPts val="800"/>
              </a:spcBef>
              <a:spcAft>
                <a:spcPts val="0"/>
              </a:spcAft>
              <a:buNone/>
            </a:pPr>
            <a:r>
              <a:rPr lang="en-IN" sz="2000" dirty="0">
                <a:solidFill>
                  <a:schemeClr val="dk1"/>
                </a:solidFill>
                <a:latin typeface="Times New Roman" panose="02020603050405020304" charset="0"/>
                <a:cs typeface="Times New Roman" panose="02020603050405020304" charset="0"/>
                <a:sym typeface="+mn-ea"/>
              </a:rPr>
              <a:t>- Irrigation methods like dams are used in various parts of India.</a:t>
            </a:r>
            <a:endParaRPr lang="en-IN" sz="2000" dirty="0">
              <a:solidFill>
                <a:schemeClr val="dk1"/>
              </a:solidFill>
              <a:latin typeface="Times New Roman" panose="02020603050405020304" charset="0"/>
              <a:cs typeface="Times New Roman" panose="02020603050405020304" charset="0"/>
              <a:sym typeface="+mn-ea"/>
            </a:endParaRPr>
          </a:p>
          <a:p>
            <a:pPr marL="0" lvl="0" indent="0" algn="l" rtl="0">
              <a:spcBef>
                <a:spcPts val="800"/>
              </a:spcBef>
              <a:spcAft>
                <a:spcPts val="0"/>
              </a:spcAft>
              <a:buNone/>
            </a:pPr>
            <a:r>
              <a:rPr lang="en-IN" sz="2000" dirty="0">
                <a:solidFill>
                  <a:schemeClr val="dk1"/>
                </a:solidFill>
                <a:latin typeface="Times New Roman" panose="02020603050405020304" charset="0"/>
                <a:cs typeface="Times New Roman" panose="02020603050405020304" charset="0"/>
              </a:rPr>
              <a:t>- Large dams serve dual purpose of irrigation and electricity </a:t>
            </a:r>
            <a:r>
              <a:rPr lang="en-IN" sz="2000" dirty="0" err="1">
                <a:solidFill>
                  <a:schemeClr val="dk1"/>
                </a:solidFill>
                <a:latin typeface="Times New Roman" panose="02020603050405020304" charset="0"/>
                <a:cs typeface="Times New Roman" panose="02020603050405020304" charset="0"/>
              </a:rPr>
              <a:t>geneartion</a:t>
            </a:r>
            <a:r>
              <a:rPr lang="en-IN" sz="2000" dirty="0">
                <a:solidFill>
                  <a:schemeClr val="dk1"/>
                </a:solidFill>
                <a:latin typeface="Times New Roman" panose="02020603050405020304" charset="0"/>
                <a:cs typeface="Times New Roman" panose="02020603050405020304" charset="0"/>
              </a:rPr>
              <a:t>.</a:t>
            </a:r>
            <a:endParaRPr lang="en-IN" sz="2000" dirty="0">
              <a:solidFill>
                <a:schemeClr val="dk1"/>
              </a:solidFill>
              <a:latin typeface="Times New Roman" panose="02020603050405020304" charset="0"/>
              <a:cs typeface="Times New Roman" panose="02020603050405020304" charset="0"/>
            </a:endParaRPr>
          </a:p>
          <a:p>
            <a:pPr marL="0" lvl="0" indent="0" algn="l" rtl="0">
              <a:spcBef>
                <a:spcPts val="800"/>
              </a:spcBef>
              <a:spcAft>
                <a:spcPts val="0"/>
              </a:spcAft>
              <a:buNone/>
            </a:pPr>
            <a:r>
              <a:rPr lang="en-IN" altLang="en-US" sz="2000" dirty="0">
                <a:latin typeface="Times New Roman" panose="02020603050405020304" charset="0"/>
                <a:cs typeface="Times New Roman" panose="02020603050405020304" charset="0"/>
              </a:rPr>
              <a:t>- </a:t>
            </a:r>
            <a:r>
              <a:rPr lang="en-IN" altLang="en-US" sz="2000" dirty="0">
                <a:latin typeface="Times New Roman" panose="02020603050405020304" charset="0"/>
                <a:cs typeface="Times New Roman" panose="02020603050405020304" charset="0"/>
                <a:sym typeface="+mn-ea"/>
              </a:rPr>
              <a:t>The mismanagement of large dams and canal systems leads to unequal distribution of water and its benefits. </a:t>
            </a:r>
            <a:endParaRPr lang="en-IN" altLang="en-US" sz="2000" dirty="0">
              <a:latin typeface="Times New Roman" panose="02020603050405020304" charset="0"/>
              <a:cs typeface="Times New Roman" panose="02020603050405020304" charset="0"/>
            </a:endParaRPr>
          </a:p>
        </p:txBody>
      </p:sp>
      <p:pic>
        <p:nvPicPr>
          <p:cNvPr id="4" name="Picture 3" descr="dams"/>
          <p:cNvPicPr>
            <a:picLocks noChangeAspect="1"/>
          </p:cNvPicPr>
          <p:nvPr/>
        </p:nvPicPr>
        <p:blipFill>
          <a:blip r:embed="rId1"/>
          <a:stretch>
            <a:fillRect/>
          </a:stretch>
        </p:blipFill>
        <p:spPr>
          <a:xfrm>
            <a:off x="7955280" y="3943350"/>
            <a:ext cx="3585845" cy="2432050"/>
          </a:xfrm>
          <a:prstGeom prst="rect">
            <a:avLst/>
          </a:prstGeom>
        </p:spPr>
      </p:pic>
      <p:sp>
        <p:nvSpPr>
          <p:cNvPr id="5" name="Rectangle 4"/>
          <p:cNvSpPr/>
          <p:nvPr/>
        </p:nvSpPr>
        <p:spPr>
          <a:xfrm rot="10800000">
            <a:off x="11999068" y="6597352"/>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1500"/>
                                  </p:stCondLst>
                                  <p:childTnLst>
                                    <p:set>
                                      <p:cBhvr>
                                        <p:cTn id="6" dur="500"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nodeType="afterEffect">
                                  <p:stCondLst>
                                    <p:cond delay="1500"/>
                                  </p:stCondLst>
                                  <p:childTnLst>
                                    <p:set>
                                      <p:cBhvr>
                                        <p:cTn id="11" dur="500" fill="hold">
                                          <p:stCondLst>
                                            <p:cond delay="0"/>
                                          </p:stCondLst>
                                        </p:cTn>
                                        <p:tgtEl>
                                          <p:spTgt spid="3">
                                            <p:txEl>
                                              <p:pRg st="2" end="2"/>
                                            </p:txEl>
                                          </p:spTgt>
                                        </p:tgtEl>
                                        <p:attrNameLst>
                                          <p:attrName>style.visibility</p:attrName>
                                        </p:attrNameLst>
                                      </p:cBhvr>
                                      <p:to>
                                        <p:strVal val="visible"/>
                                      </p:to>
                                    </p:set>
                                    <p:anim calcmode="lin" valueType="num">
                                      <p:cBhvr additive="base">
                                        <p:cTn id="12"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2" end="2"/>
                                            </p:txEl>
                                          </p:spTgt>
                                        </p:tgtEl>
                                      </p:cBhvr>
                                    </p:animEffect>
                                  </p:childTnLst>
                                </p:cTn>
                              </p:par>
                            </p:childTnLst>
                          </p:cTn>
                        </p:par>
                        <p:par>
                          <p:cTn id="14" fill="hold">
                            <p:stCondLst>
                              <p:cond delay="4000"/>
                            </p:stCondLst>
                            <p:childTnLst>
                              <p:par>
                                <p:cTn id="15" presetID="10" presetClass="entr" presetSubtype="0" fill="hold" nodeType="afterEffect">
                                  <p:stCondLst>
                                    <p:cond delay="1500"/>
                                  </p:stCondLst>
                                  <p:childTnLst>
                                    <p:set>
                                      <p:cBhvr>
                                        <p:cTn id="16" dur="500"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par>
                          <p:cTn id="18" fill="hold">
                            <p:stCondLst>
                              <p:cond delay="6000"/>
                            </p:stCondLst>
                            <p:childTnLst>
                              <p:par>
                                <p:cTn id="19" presetID="12" presetClass="entr" presetSubtype="4" fill="hold" nodeType="afterEffect">
                                  <p:stCondLst>
                                    <p:cond delay="1500"/>
                                  </p:stCondLst>
                                  <p:childTnLst>
                                    <p:set>
                                      <p:cBhvr>
                                        <p:cTn id="20" dur="500" fill="hold">
                                          <p:stCondLst>
                                            <p:cond delay="0"/>
                                          </p:stCondLst>
                                        </p:cTn>
                                        <p:tgtEl>
                                          <p:spTgt spid="3">
                                            <p:txEl>
                                              <p:pRg st="3" end="3"/>
                                            </p:txEl>
                                          </p:spTgt>
                                        </p:tgtEl>
                                        <p:attrNameLst>
                                          <p:attrName>style.visibility</p:attrName>
                                        </p:attrNameLst>
                                      </p:cBhvr>
                                      <p:to>
                                        <p:strVal val="visible"/>
                                      </p:to>
                                    </p:set>
                                    <p:anim calcmode="lin" valueType="num">
                                      <p:cBhvr additive="base">
                                        <p:cTn id="21"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2" dur="500"/>
                                        <p:tgtEl>
                                          <p:spTgt spid="3">
                                            <p:txEl>
                                              <p:pRg st="3" end="3"/>
                                            </p:txEl>
                                          </p:spTgt>
                                        </p:tgtEl>
                                      </p:cBhvr>
                                    </p:animEffect>
                                  </p:childTnLst>
                                </p:cTn>
                              </p:par>
                            </p:childTnLst>
                          </p:cTn>
                        </p:par>
                        <p:par>
                          <p:cTn id="23" fill="hold">
                            <p:stCondLst>
                              <p:cond delay="8000"/>
                            </p:stCondLst>
                            <p:childTnLst>
                              <p:par>
                                <p:cTn id="24" presetID="12" presetClass="entr" presetSubtype="4" fill="hold" nodeType="afterEffect">
                                  <p:stCondLst>
                                    <p:cond delay="1500"/>
                                  </p:stCondLst>
                                  <p:childTnLst>
                                    <p:set>
                                      <p:cBhvr>
                                        <p:cTn id="25" dur="500" fill="hold">
                                          <p:stCondLst>
                                            <p:cond delay="0"/>
                                          </p:stCondLst>
                                        </p:cTn>
                                        <p:tgtEl>
                                          <p:spTgt spid="3">
                                            <p:txEl>
                                              <p:pRg st="4" end="4"/>
                                            </p:txEl>
                                          </p:spTgt>
                                        </p:tgtEl>
                                        <p:attrNameLst>
                                          <p:attrName>style.visibility</p:attrName>
                                        </p:attrNameLst>
                                      </p:cBhvr>
                                      <p:to>
                                        <p:strVal val="visible"/>
                                      </p:to>
                                    </p:set>
                                    <p:anim calcmode="lin" valueType="num">
                                      <p:cBhvr additive="base">
                                        <p:cTn id="26"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27" dur="500"/>
                                        <p:tgtEl>
                                          <p:spTgt spid="3">
                                            <p:txEl>
                                              <p:pRg st="4" end="4"/>
                                            </p:txEl>
                                          </p:spTgt>
                                        </p:tgtEl>
                                      </p:cBhvr>
                                    </p:animEffect>
                                  </p:childTnLst>
                                </p:cTn>
                              </p:par>
                            </p:childTnLst>
                          </p:cTn>
                        </p:par>
                        <p:par>
                          <p:cTn id="28" fill="hold">
                            <p:stCondLst>
                              <p:cond delay="10000"/>
                            </p:stCondLst>
                            <p:childTnLst>
                              <p:par>
                                <p:cTn id="29" presetID="12" presetClass="entr" presetSubtype="4" fill="hold" nodeType="afterEffect">
                                  <p:stCondLst>
                                    <p:cond delay="1500"/>
                                  </p:stCondLst>
                                  <p:childTnLst>
                                    <p:set>
                                      <p:cBhvr>
                                        <p:cTn id="30" dur="500" fill="hold">
                                          <p:stCondLst>
                                            <p:cond delay="0"/>
                                          </p:stCondLst>
                                        </p:cTn>
                                        <p:tgtEl>
                                          <p:spTgt spid="3">
                                            <p:txEl>
                                              <p:pRg st="5" end="5"/>
                                            </p:txEl>
                                          </p:spTgt>
                                        </p:tgtEl>
                                        <p:attrNameLst>
                                          <p:attrName>style.visibility</p:attrName>
                                        </p:attrNameLst>
                                      </p:cBhvr>
                                      <p:to>
                                        <p:strVal val="visible"/>
                                      </p:to>
                                    </p:set>
                                    <p:anim calcmode="lin" valueType="num">
                                      <p:cBhvr additive="base">
                                        <p:cTn id="31"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5" end="5"/>
                                            </p:txEl>
                                          </p:spTgt>
                                        </p:tgtEl>
                                      </p:cBhvr>
                                    </p:animEffect>
                                  </p:childTnLst>
                                </p:cTn>
                              </p:par>
                            </p:childTnLst>
                          </p:cTn>
                        </p:par>
                        <p:par>
                          <p:cTn id="33" fill="hold">
                            <p:stCondLst>
                              <p:cond delay="12000"/>
                            </p:stCondLst>
                            <p:childTnLst>
                              <p:par>
                                <p:cTn id="34" presetID="12" presetClass="entr" presetSubtype="4" fill="hold" grpId="0" nodeType="afterEffect">
                                  <p:stCondLst>
                                    <p:cond delay="1500"/>
                                  </p:stCondLst>
                                  <p:childTnLst>
                                    <p:set>
                                      <p:cBhvr>
                                        <p:cTn id="35" dur="500" fill="hold">
                                          <p:stCondLst>
                                            <p:cond delay="0"/>
                                          </p:stCondLst>
                                        </p:cTn>
                                        <p:tgtEl>
                                          <p:spTgt spid="5"/>
                                        </p:tgtEl>
                                        <p:attrNameLst>
                                          <p:attrName>style.visibility</p:attrName>
                                        </p:attrNameLst>
                                      </p:cBhvr>
                                      <p:to>
                                        <p:strVal val="visible"/>
                                      </p:to>
                                    </p:set>
                                    <p:anim calcmode="lin" valueType="num">
                                      <p:cBhvr additive="base">
                                        <p:cTn id="36" dur="500"/>
                                        <p:tgtEl>
                                          <p:spTgt spid="5"/>
                                        </p:tgtEl>
                                        <p:attrNameLst>
                                          <p:attrName>ppt_y</p:attrName>
                                        </p:attrNameLst>
                                      </p:cBhvr>
                                      <p:tavLst>
                                        <p:tav tm="0">
                                          <p:val>
                                            <p:strVal val="#ppt_y+#ppt_h*1.125000"/>
                                          </p:val>
                                        </p:tav>
                                        <p:tav tm="100000">
                                          <p:val>
                                            <p:strVal val="#ppt_y"/>
                                          </p:val>
                                        </p:tav>
                                      </p:tavLst>
                                    </p:anim>
                                    <p:animEffect transition="in" filter="wipe(up)">
                                      <p:cBhvr>
                                        <p:cTn id="3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117600" y="577850"/>
            <a:ext cx="10511155" cy="5594350"/>
          </a:xfrm>
        </p:spPr>
        <p:txBody>
          <a:bodyPr>
            <a:normAutofit/>
          </a:bodyPr>
          <a:lstStyle/>
          <a:p>
            <a:pPr marL="0" lvl="0" indent="0" algn="l" rtl="0">
              <a:spcBef>
                <a:spcPts val="800"/>
              </a:spcBef>
              <a:spcAft>
                <a:spcPts val="0"/>
              </a:spcAft>
              <a:buNone/>
            </a:pPr>
            <a:r>
              <a:rPr lang="en-GB" sz="3000" dirty="0">
                <a:solidFill>
                  <a:schemeClr val="dk1"/>
                </a:solidFill>
                <a:latin typeface="Times New Roman" panose="02020603050405020304" charset="0"/>
                <a:cs typeface="Times New Roman" panose="02020603050405020304" charset="0"/>
                <a:sym typeface="+mn-ea"/>
              </a:rPr>
              <a:t>3.2 </a:t>
            </a:r>
            <a:r>
              <a:rPr lang="en-IN" altLang="en-GB" sz="3000" dirty="0">
                <a:solidFill>
                  <a:schemeClr val="dk1"/>
                </a:solidFill>
                <a:latin typeface="Times New Roman" panose="02020603050405020304" charset="0"/>
                <a:cs typeface="Times New Roman" panose="02020603050405020304" charset="0"/>
                <a:sym typeface="+mn-ea"/>
              </a:rPr>
              <a:t>Ancient method of watershed management system</a:t>
            </a:r>
            <a:endParaRPr sz="3000" dirty="0">
              <a:solidFill>
                <a:schemeClr val="dk1"/>
              </a:solidFill>
              <a:latin typeface="Times New Roman" panose="02020603050405020304" charset="0"/>
              <a:cs typeface="Times New Roman" panose="02020603050405020304" charset="0"/>
            </a:endParaRPr>
          </a:p>
          <a:p>
            <a:pPr marL="457200" lvl="0" indent="0" algn="l" rtl="0">
              <a:spcBef>
                <a:spcPts val="800"/>
              </a:spcBef>
              <a:spcAft>
                <a:spcPts val="0"/>
              </a:spcAft>
              <a:buClr>
                <a:schemeClr val="dk2"/>
              </a:buClr>
              <a:buSzPts val="1100"/>
              <a:buFont typeface="Arial" panose="020B0604020202020204"/>
              <a:buNone/>
            </a:pPr>
            <a:endParaRPr lang="en-GB" sz="2000" dirty="0">
              <a:solidFill>
                <a:srgbClr val="000000"/>
              </a:solidFill>
              <a:latin typeface="Times New Roman" panose="02020603050405020304" charset="0"/>
              <a:cs typeface="Times New Roman" panose="02020603050405020304" charset="0"/>
              <a:sym typeface="+mn-ea"/>
            </a:endParaRPr>
          </a:p>
          <a:p>
            <a:pPr marL="457200" lvl="0" indent="0" algn="l" rtl="0">
              <a:spcBef>
                <a:spcPts val="800"/>
              </a:spcBef>
              <a:spcAft>
                <a:spcPts val="0"/>
              </a:spcAft>
              <a:buClr>
                <a:schemeClr val="dk2"/>
              </a:buClr>
              <a:buSzPts val="1100"/>
              <a:buFont typeface="Arial" panose="020B0604020202020204"/>
              <a:buNone/>
            </a:pPr>
            <a:r>
              <a:rPr lang="en-IN" altLang="en-GB" sz="2000" dirty="0">
                <a:solidFill>
                  <a:srgbClr val="000000"/>
                </a:solidFill>
                <a:latin typeface="Times New Roman" panose="02020603050405020304" charset="0"/>
                <a:cs typeface="Times New Roman" panose="02020603050405020304" charset="0"/>
                <a:sym typeface="+mn-ea"/>
              </a:rPr>
              <a:t>- </a:t>
            </a:r>
            <a:r>
              <a:rPr lang="en-GB" sz="2000" dirty="0">
                <a:solidFill>
                  <a:srgbClr val="000000"/>
                </a:solidFill>
                <a:latin typeface="Times New Roman" panose="02020603050405020304" charset="0"/>
                <a:cs typeface="Times New Roman" panose="02020603050405020304" charset="0"/>
                <a:sym typeface="+mn-ea"/>
              </a:rPr>
              <a:t>Water harvesting is an age-old concept in India. </a:t>
            </a:r>
            <a:endParaRPr lang="en-GB" sz="2000" dirty="0">
              <a:solidFill>
                <a:srgbClr val="000000"/>
              </a:solidFill>
              <a:latin typeface="Times New Roman" panose="02020603050405020304" charset="0"/>
              <a:cs typeface="Times New Roman" panose="02020603050405020304" charset="0"/>
              <a:sym typeface="+mn-ea"/>
            </a:endParaRPr>
          </a:p>
          <a:p>
            <a:pPr marL="457200" lvl="0" indent="0" algn="l" rtl="0">
              <a:spcBef>
                <a:spcPts val="800"/>
              </a:spcBef>
              <a:spcAft>
                <a:spcPts val="0"/>
              </a:spcAft>
              <a:buClr>
                <a:schemeClr val="dk2"/>
              </a:buClr>
              <a:buSzPts val="1100"/>
              <a:buFont typeface="Arial" panose="020B0604020202020204"/>
              <a:buNone/>
            </a:pPr>
            <a:r>
              <a:rPr lang="en-IN" altLang="en-GB" sz="2000" dirty="0">
                <a:solidFill>
                  <a:srgbClr val="000000"/>
                </a:solidFill>
                <a:latin typeface="Times New Roman" panose="02020603050405020304" charset="0"/>
                <a:cs typeface="Times New Roman" panose="02020603050405020304" charset="0"/>
                <a:sym typeface="+mn-ea"/>
              </a:rPr>
              <a:t>- One of the method is known as </a:t>
            </a:r>
            <a:r>
              <a:rPr lang="en-IN" altLang="en-GB" sz="2000" dirty="0" err="1">
                <a:solidFill>
                  <a:srgbClr val="000000"/>
                </a:solidFill>
                <a:latin typeface="Times New Roman" panose="02020603050405020304" charset="0"/>
                <a:cs typeface="Times New Roman" panose="02020603050405020304" charset="0"/>
                <a:sym typeface="+mn-ea"/>
              </a:rPr>
              <a:t>Khadins</a:t>
            </a:r>
            <a:r>
              <a:rPr lang="en-IN" altLang="en-GB" sz="2000" dirty="0">
                <a:solidFill>
                  <a:srgbClr val="000000"/>
                </a:solidFill>
                <a:latin typeface="Times New Roman" panose="02020603050405020304" charset="0"/>
                <a:cs typeface="Times New Roman" panose="02020603050405020304" charset="0"/>
                <a:sym typeface="+mn-ea"/>
              </a:rPr>
              <a:t> in Rajasthan</a:t>
            </a:r>
            <a:endParaRPr lang="en-US" sz="2000" dirty="0">
              <a:latin typeface="Times New Roman" panose="02020603050405020304" charset="0"/>
              <a:cs typeface="Times New Roman" panose="02020603050405020304" charset="0"/>
            </a:endParaRPr>
          </a:p>
        </p:txBody>
      </p:sp>
      <p:pic>
        <p:nvPicPr>
          <p:cNvPr id="107" name="Google Shape;107;p17"/>
          <p:cNvPicPr preferRelativeResize="0">
            <a:picLocks noChangeAspect="1"/>
          </p:cNvPicPr>
          <p:nvPr/>
        </p:nvPicPr>
        <p:blipFill>
          <a:blip r:embed="rId1"/>
          <a:stretch>
            <a:fillRect/>
          </a:stretch>
        </p:blipFill>
        <p:spPr>
          <a:xfrm>
            <a:off x="1633220" y="2464435"/>
            <a:ext cx="9480550" cy="4050030"/>
          </a:xfrm>
          <a:prstGeom prst="rect">
            <a:avLst/>
          </a:prstGeom>
          <a:noFill/>
          <a:ln>
            <a:noFill/>
          </a:ln>
        </p:spPr>
      </p:pic>
      <p:sp>
        <p:nvSpPr>
          <p:cNvPr id="4" name="Rectangle 3"/>
          <p:cNvSpPr/>
          <p:nvPr/>
        </p:nvSpPr>
        <p:spPr>
          <a:xfrm rot="10800000">
            <a:off x="11999068" y="6597352"/>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Tm="2000">
        <p:push dir="u"/>
      </p:transition>
    </mc:Choice>
    <mc:Fallback>
      <p:transition spd="slow"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3">
                                            <p:txEl>
                                              <p:pRg st="2" end="2"/>
                                            </p:txEl>
                                          </p:spTgt>
                                        </p:tgtEl>
                                        <p:attrNameLst>
                                          <p:attrName>style.visibility</p:attrName>
                                        </p:attrNameLst>
                                      </p:cBhvr>
                                      <p:to>
                                        <p:strVal val="visible"/>
                                      </p:to>
                                    </p:set>
                                    <p:anim calcmode="lin" valueType="num">
                                      <p:cBhvr additive="base">
                                        <p:cTn id="7"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2" end="2"/>
                                            </p:txEl>
                                          </p:spTgt>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500" fill="hold">
                                          <p:stCondLst>
                                            <p:cond delay="0"/>
                                          </p:stCondLst>
                                        </p:cTn>
                                        <p:tgtEl>
                                          <p:spTgt spid="3">
                                            <p:txEl>
                                              <p:pRg st="3" end="3"/>
                                            </p:txEl>
                                          </p:spTgt>
                                        </p:tgtEl>
                                        <p:attrNameLst>
                                          <p:attrName>style.visibility</p:attrName>
                                        </p:attrNameLst>
                                      </p:cBhvr>
                                      <p:to>
                                        <p:strVal val="visible"/>
                                      </p:to>
                                    </p:set>
                                    <p:anim calcmode="lin" valueType="num">
                                      <p:cBhvr additive="base">
                                        <p:cTn id="12"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3" end="3"/>
                                            </p:txEl>
                                          </p:spTgt>
                                        </p:tgtEl>
                                      </p:cBhvr>
                                    </p:animEffect>
                                  </p:childTnLst>
                                </p:cTn>
                              </p:par>
                            </p:childTnLst>
                          </p:cTn>
                        </p:par>
                        <p:par>
                          <p:cTn id="14" fill="hold">
                            <p:stCondLst>
                              <p:cond delay="4000"/>
                            </p:stCondLst>
                            <p:childTnLst>
                              <p:par>
                                <p:cTn id="15" presetID="10" presetClass="entr" presetSubtype="0" fill="hold" nodeType="afterEffect">
                                  <p:stCondLst>
                                    <p:cond delay="1500"/>
                                  </p:stCondLst>
                                  <p:childTnLst>
                                    <p:set>
                                      <p:cBhvr>
                                        <p:cTn id="16" dur="500" fill="hold">
                                          <p:stCondLst>
                                            <p:cond delay="0"/>
                                          </p:stCondLst>
                                        </p:cTn>
                                        <p:tgtEl>
                                          <p:spTgt spid="107"/>
                                        </p:tgtEl>
                                        <p:attrNameLst>
                                          <p:attrName>style.visibility</p:attrName>
                                        </p:attrNameLst>
                                      </p:cBhvr>
                                      <p:to>
                                        <p:strVal val="visible"/>
                                      </p:to>
                                    </p:set>
                                    <p:animEffect transition="in" filter="fade">
                                      <p:cBhvr>
                                        <p:cTn id="17" dur="500"/>
                                        <p:tgtEl>
                                          <p:spTgt spid="107"/>
                                        </p:tgtEl>
                                      </p:cBhvr>
                                    </p:animEffect>
                                  </p:childTnLst>
                                </p:cTn>
                              </p:par>
                            </p:childTnLst>
                          </p:cTn>
                        </p:par>
                        <p:par>
                          <p:cTn id="18" fill="hold">
                            <p:stCondLst>
                              <p:cond delay="6000"/>
                            </p:stCondLst>
                            <p:childTnLst>
                              <p:par>
                                <p:cTn id="19" presetID="12" presetClass="entr" presetSubtype="4" fill="hold" grpId="0" nodeType="afterEffect">
                                  <p:stCondLst>
                                    <p:cond delay="1500"/>
                                  </p:stCondLst>
                                  <p:childTnLst>
                                    <p:set>
                                      <p:cBhvr>
                                        <p:cTn id="20" dur="500" fill="hold">
                                          <p:stCondLst>
                                            <p:cond delay="0"/>
                                          </p:stCondLst>
                                        </p:cTn>
                                        <p:tgtEl>
                                          <p:spTgt spid="4"/>
                                        </p:tgtEl>
                                        <p:attrNameLst>
                                          <p:attrName>style.visibility</p:attrName>
                                        </p:attrNameLst>
                                      </p:cBhvr>
                                      <p:to>
                                        <p:strVal val="visible"/>
                                      </p:to>
                                    </p:set>
                                    <p:anim calcmode="lin" valueType="num">
                                      <p:cBhvr additive="base">
                                        <p:cTn id="21" dur="500"/>
                                        <p:tgtEl>
                                          <p:spTgt spid="4"/>
                                        </p:tgtEl>
                                        <p:attrNameLst>
                                          <p:attrName>ppt_y</p:attrName>
                                        </p:attrNameLst>
                                      </p:cBhvr>
                                      <p:tavLst>
                                        <p:tav tm="0">
                                          <p:val>
                                            <p:strVal val="#ppt_y+#ppt_h*1.125000"/>
                                          </p:val>
                                        </p:tav>
                                        <p:tav tm="100000">
                                          <p:val>
                                            <p:strVal val="#ppt_y"/>
                                          </p:val>
                                        </p:tav>
                                      </p:tavLst>
                                    </p:anim>
                                    <p:animEffect transition="in" filter="wipe(up)">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ldLvl="0" animBg="1"/>
    </p:bldLst>
  </p:timing>
</p:sld>
</file>

<file path=ppt/theme/theme1.xml><?xml version="1.0" encoding="utf-8"?>
<a:theme xmlns:a="http://schemas.openxmlformats.org/drawingml/2006/main" name="Welcome back to school presentatio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5000"/>
          </a:lnSpc>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Welcome back to school presentation</Template>
  <TotalTime>0</TotalTime>
  <Words>1367</Words>
  <Application>WPS Presentation</Application>
  <PresentationFormat>Custom</PresentationFormat>
  <Paragraphs>38</Paragraphs>
  <Slides>6</Slides>
  <Notes>6</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6</vt:i4>
      </vt:variant>
    </vt:vector>
  </HeadingPairs>
  <TitlesOfParts>
    <vt:vector size="16" baseType="lpstr">
      <vt:lpstr>Arial</vt:lpstr>
      <vt:lpstr>SimSun</vt:lpstr>
      <vt:lpstr>Wingdings</vt:lpstr>
      <vt:lpstr>Century Gothic</vt:lpstr>
      <vt:lpstr>Arial</vt:lpstr>
      <vt:lpstr>Times New Roman</vt:lpstr>
      <vt:lpstr>Segoe Print</vt:lpstr>
      <vt:lpstr>Microsoft YaHei</vt:lpstr>
      <vt:lpstr>Arial Unicode MS</vt:lpstr>
      <vt:lpstr>Welcome back to school presentation</vt:lpstr>
      <vt:lpstr>Forests, Wildlife and Water</vt:lpstr>
      <vt:lpstr>2. FORESTS AND WILDLIFE</vt:lpstr>
      <vt:lpstr>Stakeholders of wild life</vt:lpstr>
      <vt:lpstr>PowerPoint 演示文稿</vt:lpstr>
      <vt:lpstr>3. WATER FOR ALL.</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NAME</dc:title>
  <dc:creator>Sanskruti Nair</dc:creator>
  <cp:lastModifiedBy>tenzi</cp:lastModifiedBy>
  <cp:revision>17</cp:revision>
  <dcterms:created xsi:type="dcterms:W3CDTF">2019-07-24T09:54:00Z</dcterms:created>
  <dcterms:modified xsi:type="dcterms:W3CDTF">2019-09-21T10:55:38Z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74068096</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y fmtid="{D5CDD505-2E9C-101B-9397-08002B2CF9AE}" pid="12" name="KSOProductBuildVer">
    <vt:lpwstr>1033-11.2.0.8942</vt:lpwstr>
  </property>
</Properties>
</file>